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92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0" r:id="rId19"/>
    <p:sldId id="29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EE67B-1097-4568-A3F8-DADB2AA3AB4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8360DD3B-080B-49D3-8506-540331B79A7C}">
      <dgm:prSet phldrT="[Text]"/>
      <dgm:spPr/>
      <dgm:t>
        <a:bodyPr/>
        <a:lstStyle/>
        <a:p>
          <a:r>
            <a:rPr lang="en-NZ" dirty="0" smtClean="0"/>
            <a:t>Driver Inattention</a:t>
          </a:r>
          <a:endParaRPr lang="en-NZ" dirty="0"/>
        </a:p>
      </dgm:t>
    </dgm:pt>
    <dgm:pt modelId="{94636D97-F0A1-4214-8858-FC1F60A5BD2D}" type="parTrans" cxnId="{523CFDE5-E67B-4282-9674-FAB85F88FFF5}">
      <dgm:prSet/>
      <dgm:spPr/>
      <dgm:t>
        <a:bodyPr/>
        <a:lstStyle/>
        <a:p>
          <a:endParaRPr lang="en-NZ"/>
        </a:p>
      </dgm:t>
    </dgm:pt>
    <dgm:pt modelId="{D629F571-57BA-4B72-B78D-220A05FBCA5A}" type="sibTrans" cxnId="{523CFDE5-E67B-4282-9674-FAB85F88FFF5}">
      <dgm:prSet/>
      <dgm:spPr/>
      <dgm:t>
        <a:bodyPr/>
        <a:lstStyle/>
        <a:p>
          <a:endParaRPr lang="en-NZ"/>
        </a:p>
      </dgm:t>
    </dgm:pt>
    <dgm:pt modelId="{A4715E58-FB69-4AAB-B39E-553534BCD9ED}">
      <dgm:prSet phldrT="[Text]"/>
      <dgm:spPr/>
      <dgm:t>
        <a:bodyPr/>
        <a:lstStyle/>
        <a:p>
          <a:r>
            <a:rPr lang="en-NZ" dirty="0" smtClean="0"/>
            <a:t>Restricted</a:t>
          </a:r>
          <a:endParaRPr lang="en-NZ" dirty="0"/>
        </a:p>
      </dgm:t>
    </dgm:pt>
    <dgm:pt modelId="{E3D53902-9C7F-4FB7-B2F3-99F48C628718}" type="parTrans" cxnId="{037B09FE-AB78-41A4-80D8-79179ED886BE}">
      <dgm:prSet/>
      <dgm:spPr/>
      <dgm:t>
        <a:bodyPr/>
        <a:lstStyle/>
        <a:p>
          <a:endParaRPr lang="en-NZ"/>
        </a:p>
      </dgm:t>
    </dgm:pt>
    <dgm:pt modelId="{779AAC46-B350-4367-B1F9-528FA06971CD}" type="sibTrans" cxnId="{037B09FE-AB78-41A4-80D8-79179ED886BE}">
      <dgm:prSet/>
      <dgm:spPr/>
      <dgm:t>
        <a:bodyPr/>
        <a:lstStyle/>
        <a:p>
          <a:endParaRPr lang="en-NZ"/>
        </a:p>
      </dgm:t>
    </dgm:pt>
    <dgm:pt modelId="{D5958ABA-DD9D-4306-B37A-9A1C4C0744BB}">
      <dgm:prSet phldrT="[Text]"/>
      <dgm:spPr/>
      <dgm:t>
        <a:bodyPr/>
        <a:lstStyle/>
        <a:p>
          <a:r>
            <a:rPr lang="en-NZ" dirty="0" err="1" smtClean="0"/>
            <a:t>Misprioritised</a:t>
          </a:r>
          <a:endParaRPr lang="en-NZ" dirty="0"/>
        </a:p>
      </dgm:t>
    </dgm:pt>
    <dgm:pt modelId="{DD9121AF-0719-4D58-AEA2-0813E9C0C680}" type="parTrans" cxnId="{CB32D81E-9A87-4AAD-A1A3-7FCDC6FBB105}">
      <dgm:prSet/>
      <dgm:spPr/>
      <dgm:t>
        <a:bodyPr/>
        <a:lstStyle/>
        <a:p>
          <a:endParaRPr lang="en-NZ"/>
        </a:p>
      </dgm:t>
    </dgm:pt>
    <dgm:pt modelId="{4B72D806-45E2-4036-8165-55C75C43FC89}" type="sibTrans" cxnId="{CB32D81E-9A87-4AAD-A1A3-7FCDC6FBB105}">
      <dgm:prSet/>
      <dgm:spPr/>
      <dgm:t>
        <a:bodyPr/>
        <a:lstStyle/>
        <a:p>
          <a:endParaRPr lang="en-NZ"/>
        </a:p>
      </dgm:t>
    </dgm:pt>
    <dgm:pt modelId="{8894D58C-5BC7-4880-BC2B-01F327B2E1E2}">
      <dgm:prSet phldrT="[Text]"/>
      <dgm:spPr/>
      <dgm:t>
        <a:bodyPr/>
        <a:lstStyle/>
        <a:p>
          <a:r>
            <a:rPr lang="en-NZ" dirty="0" smtClean="0"/>
            <a:t>Cursory</a:t>
          </a:r>
          <a:endParaRPr lang="en-NZ" dirty="0"/>
        </a:p>
      </dgm:t>
    </dgm:pt>
    <dgm:pt modelId="{C39A055A-B98F-4FDD-B413-A9EB12A1DC22}" type="parTrans" cxnId="{8E0280D7-A40C-4562-9BB9-FBAEA4D012F8}">
      <dgm:prSet/>
      <dgm:spPr/>
      <dgm:t>
        <a:bodyPr/>
        <a:lstStyle/>
        <a:p>
          <a:endParaRPr lang="en-NZ"/>
        </a:p>
      </dgm:t>
    </dgm:pt>
    <dgm:pt modelId="{259E72F5-6B97-469A-A4CC-B15EDC0075C8}" type="sibTrans" cxnId="{8E0280D7-A40C-4562-9BB9-FBAEA4D012F8}">
      <dgm:prSet/>
      <dgm:spPr/>
      <dgm:t>
        <a:bodyPr/>
        <a:lstStyle/>
        <a:p>
          <a:endParaRPr lang="en-NZ"/>
        </a:p>
      </dgm:t>
    </dgm:pt>
    <dgm:pt modelId="{5CB66422-4C47-45C6-BD56-331243019C98}">
      <dgm:prSet phldrT="[Text]"/>
      <dgm:spPr/>
      <dgm:t>
        <a:bodyPr/>
        <a:lstStyle/>
        <a:p>
          <a:r>
            <a:rPr lang="en-NZ" dirty="0" smtClean="0"/>
            <a:t>Neglected</a:t>
          </a:r>
          <a:endParaRPr lang="en-NZ" dirty="0"/>
        </a:p>
      </dgm:t>
    </dgm:pt>
    <dgm:pt modelId="{5AA2EE1D-AB82-44F8-B86F-B499D16C3484}" type="parTrans" cxnId="{2818F4AF-985B-4208-88A6-754A4BB571A0}">
      <dgm:prSet/>
      <dgm:spPr/>
      <dgm:t>
        <a:bodyPr/>
        <a:lstStyle/>
        <a:p>
          <a:endParaRPr lang="en-NZ"/>
        </a:p>
      </dgm:t>
    </dgm:pt>
    <dgm:pt modelId="{9C12E10B-1684-4E57-A951-DFD855DBDA93}" type="sibTrans" cxnId="{2818F4AF-985B-4208-88A6-754A4BB571A0}">
      <dgm:prSet/>
      <dgm:spPr/>
      <dgm:t>
        <a:bodyPr/>
        <a:lstStyle/>
        <a:p>
          <a:endParaRPr lang="en-NZ"/>
        </a:p>
      </dgm:t>
    </dgm:pt>
    <dgm:pt modelId="{C182575A-48A9-4538-B0ED-C92DB85D588D}">
      <dgm:prSet phldrT="[Text]"/>
      <dgm:spPr/>
      <dgm:t>
        <a:bodyPr/>
        <a:lstStyle/>
        <a:p>
          <a:r>
            <a:rPr lang="en-NZ" dirty="0" smtClean="0"/>
            <a:t>Diverted (Distraction)</a:t>
          </a:r>
          <a:endParaRPr lang="en-NZ" dirty="0"/>
        </a:p>
      </dgm:t>
    </dgm:pt>
    <dgm:pt modelId="{7C69A97A-238C-4762-AD32-A9424B06812F}" type="parTrans" cxnId="{903FC53F-0CA7-41DE-8DFB-7F96A5BAB64C}">
      <dgm:prSet/>
      <dgm:spPr/>
      <dgm:t>
        <a:bodyPr/>
        <a:lstStyle/>
        <a:p>
          <a:endParaRPr lang="en-NZ"/>
        </a:p>
      </dgm:t>
    </dgm:pt>
    <dgm:pt modelId="{EBCBDC37-FB24-4E0B-9333-E5B582A7D2D1}" type="sibTrans" cxnId="{903FC53F-0CA7-41DE-8DFB-7F96A5BAB64C}">
      <dgm:prSet/>
      <dgm:spPr/>
      <dgm:t>
        <a:bodyPr/>
        <a:lstStyle/>
        <a:p>
          <a:endParaRPr lang="en-NZ"/>
        </a:p>
      </dgm:t>
    </dgm:pt>
    <dgm:pt modelId="{4298424C-AF29-4710-B14C-C5D13564518B}">
      <dgm:prSet phldrT="[Text]"/>
      <dgm:spPr/>
      <dgm:t>
        <a:bodyPr/>
        <a:lstStyle/>
        <a:p>
          <a:r>
            <a:rPr lang="en-NZ" dirty="0" smtClean="0"/>
            <a:t>i.e. </a:t>
          </a:r>
          <a:r>
            <a:rPr lang="en-NZ" dirty="0" err="1" smtClean="0"/>
            <a:t>microsleeps</a:t>
          </a:r>
          <a:r>
            <a:rPr lang="en-NZ" dirty="0" smtClean="0"/>
            <a:t>, change blindness</a:t>
          </a:r>
          <a:endParaRPr lang="en-NZ" dirty="0"/>
        </a:p>
      </dgm:t>
    </dgm:pt>
    <dgm:pt modelId="{AF3C7E7A-6C50-4E8E-A97C-CE6E44744FDE}" type="parTrans" cxnId="{E87E9F24-1CE5-40C5-AAA0-8747A6B086AC}">
      <dgm:prSet/>
      <dgm:spPr/>
      <dgm:t>
        <a:bodyPr/>
        <a:lstStyle/>
        <a:p>
          <a:endParaRPr lang="en-NZ"/>
        </a:p>
      </dgm:t>
    </dgm:pt>
    <dgm:pt modelId="{FFCB3F6E-8CA7-4541-8044-6BE4CED4728A}" type="sibTrans" cxnId="{E87E9F24-1CE5-40C5-AAA0-8747A6B086AC}">
      <dgm:prSet/>
      <dgm:spPr/>
      <dgm:t>
        <a:bodyPr/>
        <a:lstStyle/>
        <a:p>
          <a:endParaRPr lang="en-NZ"/>
        </a:p>
      </dgm:t>
    </dgm:pt>
    <dgm:pt modelId="{C1C31C75-1769-4352-BA96-BF0E4E9DA34E}">
      <dgm:prSet phldrT="[Text]"/>
      <dgm:spPr/>
      <dgm:t>
        <a:bodyPr/>
        <a:lstStyle/>
        <a:p>
          <a:r>
            <a:rPr lang="en-NZ" dirty="0" smtClean="0"/>
            <a:t>i.e. focusing on aspect/s of driving </a:t>
          </a:r>
          <a:endParaRPr lang="en-NZ" dirty="0"/>
        </a:p>
      </dgm:t>
    </dgm:pt>
    <dgm:pt modelId="{CFBC8711-5E78-4F38-93BF-BC360488FC81}" type="parTrans" cxnId="{BFFCA529-F4B7-439A-9988-2060259191F3}">
      <dgm:prSet/>
      <dgm:spPr/>
      <dgm:t>
        <a:bodyPr/>
        <a:lstStyle/>
        <a:p>
          <a:endParaRPr lang="en-NZ"/>
        </a:p>
      </dgm:t>
    </dgm:pt>
    <dgm:pt modelId="{067A4702-C2F4-434B-B1C6-7FAC7821C535}" type="sibTrans" cxnId="{BFFCA529-F4B7-439A-9988-2060259191F3}">
      <dgm:prSet/>
      <dgm:spPr/>
      <dgm:t>
        <a:bodyPr/>
        <a:lstStyle/>
        <a:p>
          <a:endParaRPr lang="en-NZ"/>
        </a:p>
      </dgm:t>
    </dgm:pt>
    <dgm:pt modelId="{155A8F72-8A65-4214-992C-3EF5BAF5E52B}">
      <dgm:prSet phldrT="[Text]"/>
      <dgm:spPr/>
      <dgm:t>
        <a:bodyPr/>
        <a:lstStyle/>
        <a:p>
          <a:r>
            <a:rPr lang="en-NZ" dirty="0" smtClean="0"/>
            <a:t>i.e. does not attend to critical activity</a:t>
          </a:r>
          <a:endParaRPr lang="en-NZ" dirty="0"/>
        </a:p>
      </dgm:t>
    </dgm:pt>
    <dgm:pt modelId="{428F9291-3B83-435A-900E-C2DF17E58F8B}" type="parTrans" cxnId="{87680A3B-529F-43BE-B934-30912CA9F622}">
      <dgm:prSet/>
      <dgm:spPr/>
      <dgm:t>
        <a:bodyPr/>
        <a:lstStyle/>
        <a:p>
          <a:endParaRPr lang="en-NZ"/>
        </a:p>
      </dgm:t>
    </dgm:pt>
    <dgm:pt modelId="{3AEDE16F-6BAD-4732-AC12-B909568D7E1C}" type="sibTrans" cxnId="{87680A3B-529F-43BE-B934-30912CA9F622}">
      <dgm:prSet/>
      <dgm:spPr/>
      <dgm:t>
        <a:bodyPr/>
        <a:lstStyle/>
        <a:p>
          <a:endParaRPr lang="en-NZ"/>
        </a:p>
      </dgm:t>
    </dgm:pt>
    <dgm:pt modelId="{776FFD2B-50BE-45F6-8F5F-CD19F7A61A71}">
      <dgm:prSet phldrT="[Text]"/>
      <dgm:spPr/>
      <dgm:t>
        <a:bodyPr/>
        <a:lstStyle/>
        <a:p>
          <a:r>
            <a:rPr lang="en-NZ" dirty="0" smtClean="0"/>
            <a:t>i.e. hurried or cursory scanning</a:t>
          </a:r>
          <a:endParaRPr lang="en-NZ" dirty="0"/>
        </a:p>
      </dgm:t>
    </dgm:pt>
    <dgm:pt modelId="{6890F0EE-9E40-4417-BA14-0825C0C320B9}" type="parTrans" cxnId="{229CAE8E-69AC-4CDA-94FF-589CFFE597E7}">
      <dgm:prSet/>
      <dgm:spPr/>
      <dgm:t>
        <a:bodyPr/>
        <a:lstStyle/>
        <a:p>
          <a:endParaRPr lang="en-NZ"/>
        </a:p>
      </dgm:t>
    </dgm:pt>
    <dgm:pt modelId="{F08966D8-AD66-4D81-896F-CA010ABF5F8F}" type="sibTrans" cxnId="{229CAE8E-69AC-4CDA-94FF-589CFFE597E7}">
      <dgm:prSet/>
      <dgm:spPr/>
      <dgm:t>
        <a:bodyPr/>
        <a:lstStyle/>
        <a:p>
          <a:endParaRPr lang="en-NZ"/>
        </a:p>
      </dgm:t>
    </dgm:pt>
    <dgm:pt modelId="{43587DBC-DF6A-44E7-A330-172DD997F73D}" type="pres">
      <dgm:prSet presAssocID="{47BEE67B-1097-4568-A3F8-DADB2AA3AB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NZ"/>
        </a:p>
      </dgm:t>
    </dgm:pt>
    <dgm:pt modelId="{2E35C910-F3E8-4198-8CAA-2DFBC0A14BA0}" type="pres">
      <dgm:prSet presAssocID="{8360DD3B-080B-49D3-8506-540331B79A7C}" presName="hierRoot1" presStyleCnt="0"/>
      <dgm:spPr/>
    </dgm:pt>
    <dgm:pt modelId="{84297FC9-0DED-4CAD-BAD5-B73FE358B774}" type="pres">
      <dgm:prSet presAssocID="{8360DD3B-080B-49D3-8506-540331B79A7C}" presName="composite" presStyleCnt="0"/>
      <dgm:spPr/>
    </dgm:pt>
    <dgm:pt modelId="{BA5A0EA5-FF7D-4D65-9AF5-EB6AE47206B3}" type="pres">
      <dgm:prSet presAssocID="{8360DD3B-080B-49D3-8506-540331B79A7C}" presName="background" presStyleLbl="node0" presStyleIdx="0" presStyleCnt="1"/>
      <dgm:spPr/>
    </dgm:pt>
    <dgm:pt modelId="{F5454BD1-9E34-485B-A3B7-8B471827F9B5}" type="pres">
      <dgm:prSet presAssocID="{8360DD3B-080B-49D3-8506-540331B79A7C}" presName="text" presStyleLbl="fgAcc0" presStyleIdx="0" presStyleCnt="1" custScaleY="121000" custLinFactNeighborX="3020" custLinFactNeighborY="-51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EAE8CB7D-77A4-4526-B3F9-7994D65CB5C1}" type="pres">
      <dgm:prSet presAssocID="{8360DD3B-080B-49D3-8506-540331B79A7C}" presName="hierChild2" presStyleCnt="0"/>
      <dgm:spPr/>
    </dgm:pt>
    <dgm:pt modelId="{31D9876E-5575-4CE5-9F19-79A8B31F940B}" type="pres">
      <dgm:prSet presAssocID="{E3D53902-9C7F-4FB7-B2F3-99F48C628718}" presName="Name10" presStyleLbl="parChTrans1D2" presStyleIdx="0" presStyleCnt="5"/>
      <dgm:spPr/>
      <dgm:t>
        <a:bodyPr/>
        <a:lstStyle/>
        <a:p>
          <a:endParaRPr lang="en-NZ"/>
        </a:p>
      </dgm:t>
    </dgm:pt>
    <dgm:pt modelId="{3C12A27B-5ADF-49D4-93D2-B0968F889A29}" type="pres">
      <dgm:prSet presAssocID="{A4715E58-FB69-4AAB-B39E-553534BCD9ED}" presName="hierRoot2" presStyleCnt="0"/>
      <dgm:spPr/>
    </dgm:pt>
    <dgm:pt modelId="{737ECBBF-F040-4129-B0B9-5494F304858E}" type="pres">
      <dgm:prSet presAssocID="{A4715E58-FB69-4AAB-B39E-553534BCD9ED}" presName="composite2" presStyleCnt="0"/>
      <dgm:spPr/>
    </dgm:pt>
    <dgm:pt modelId="{CF4F8A2E-7D66-4D21-BCBF-6B6A72D9BA0D}" type="pres">
      <dgm:prSet presAssocID="{A4715E58-FB69-4AAB-B39E-553534BCD9ED}" presName="background2" presStyleLbl="node2" presStyleIdx="0" presStyleCnt="5"/>
      <dgm:spPr/>
    </dgm:pt>
    <dgm:pt modelId="{6E590164-130F-4AB5-AC58-7C4C728816ED}" type="pres">
      <dgm:prSet presAssocID="{A4715E58-FB69-4AAB-B39E-553534BCD9ED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1A6D2D1-1FA3-45CC-9F3F-C4729BE8964C}" type="pres">
      <dgm:prSet presAssocID="{A4715E58-FB69-4AAB-B39E-553534BCD9ED}" presName="hierChild3" presStyleCnt="0"/>
      <dgm:spPr/>
    </dgm:pt>
    <dgm:pt modelId="{9B5545A7-DAD9-481D-B97B-0C2E61028B83}" type="pres">
      <dgm:prSet presAssocID="{AF3C7E7A-6C50-4E8E-A97C-CE6E44744FDE}" presName="Name17" presStyleLbl="parChTrans1D3" presStyleIdx="0" presStyleCnt="4"/>
      <dgm:spPr/>
      <dgm:t>
        <a:bodyPr/>
        <a:lstStyle/>
        <a:p>
          <a:endParaRPr lang="en-NZ"/>
        </a:p>
      </dgm:t>
    </dgm:pt>
    <dgm:pt modelId="{3BA32DAB-DC0A-469C-83E0-7EAB369DBE27}" type="pres">
      <dgm:prSet presAssocID="{4298424C-AF29-4710-B14C-C5D13564518B}" presName="hierRoot3" presStyleCnt="0"/>
      <dgm:spPr/>
    </dgm:pt>
    <dgm:pt modelId="{B954307C-1467-4FDE-B7A9-F9A0A5FF4B47}" type="pres">
      <dgm:prSet presAssocID="{4298424C-AF29-4710-B14C-C5D13564518B}" presName="composite3" presStyleCnt="0"/>
      <dgm:spPr/>
    </dgm:pt>
    <dgm:pt modelId="{150B865D-2217-42CA-94F4-DCB96AEBC399}" type="pres">
      <dgm:prSet presAssocID="{4298424C-AF29-4710-B14C-C5D13564518B}" presName="background3" presStyleLbl="node3" presStyleIdx="0" presStyleCnt="4"/>
      <dgm:spPr/>
    </dgm:pt>
    <dgm:pt modelId="{82890E3E-73F9-474E-9CFC-8B73944E77F6}" type="pres">
      <dgm:prSet presAssocID="{4298424C-AF29-4710-B14C-C5D13564518B}" presName="text3" presStyleLbl="fgAcc3" presStyleIdx="0" presStyleCnt="4" custLinFactNeighborX="550" custLinFactNeighborY="3496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20B2FE8-7048-4AEB-8499-C43B3FDF282D}" type="pres">
      <dgm:prSet presAssocID="{4298424C-AF29-4710-B14C-C5D13564518B}" presName="hierChild4" presStyleCnt="0"/>
      <dgm:spPr/>
    </dgm:pt>
    <dgm:pt modelId="{F916514F-9079-40A1-B17B-C34EE941704B}" type="pres">
      <dgm:prSet presAssocID="{DD9121AF-0719-4D58-AEA2-0813E9C0C680}" presName="Name10" presStyleLbl="parChTrans1D2" presStyleIdx="1" presStyleCnt="5"/>
      <dgm:spPr/>
      <dgm:t>
        <a:bodyPr/>
        <a:lstStyle/>
        <a:p>
          <a:endParaRPr lang="en-NZ"/>
        </a:p>
      </dgm:t>
    </dgm:pt>
    <dgm:pt modelId="{E68E62DF-8829-4206-8313-4771279C26DD}" type="pres">
      <dgm:prSet presAssocID="{D5958ABA-DD9D-4306-B37A-9A1C4C0744BB}" presName="hierRoot2" presStyleCnt="0"/>
      <dgm:spPr/>
    </dgm:pt>
    <dgm:pt modelId="{5A9DCDD0-2E2A-4CF9-80CA-F6BACAC71FCF}" type="pres">
      <dgm:prSet presAssocID="{D5958ABA-DD9D-4306-B37A-9A1C4C0744BB}" presName="composite2" presStyleCnt="0"/>
      <dgm:spPr/>
    </dgm:pt>
    <dgm:pt modelId="{B5929937-4D0A-458F-BAB1-8A0BF984FD55}" type="pres">
      <dgm:prSet presAssocID="{D5958ABA-DD9D-4306-B37A-9A1C4C0744BB}" presName="background2" presStyleLbl="node2" presStyleIdx="1" presStyleCnt="5"/>
      <dgm:spPr/>
    </dgm:pt>
    <dgm:pt modelId="{E26F93C9-8FC3-4E30-881E-5573E42B2884}" type="pres">
      <dgm:prSet presAssocID="{D5958ABA-DD9D-4306-B37A-9A1C4C0744BB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D4023B9-800B-4154-8C54-36FC765B91D1}" type="pres">
      <dgm:prSet presAssocID="{D5958ABA-DD9D-4306-B37A-9A1C4C0744BB}" presName="hierChild3" presStyleCnt="0"/>
      <dgm:spPr/>
    </dgm:pt>
    <dgm:pt modelId="{B215D842-9C9D-41F7-867D-525273F63140}" type="pres">
      <dgm:prSet presAssocID="{CFBC8711-5E78-4F38-93BF-BC360488FC81}" presName="Name17" presStyleLbl="parChTrans1D3" presStyleIdx="1" presStyleCnt="4"/>
      <dgm:spPr/>
      <dgm:t>
        <a:bodyPr/>
        <a:lstStyle/>
        <a:p>
          <a:endParaRPr lang="en-NZ"/>
        </a:p>
      </dgm:t>
    </dgm:pt>
    <dgm:pt modelId="{8759FF2B-681B-4AB9-AFB7-1093E33264D9}" type="pres">
      <dgm:prSet presAssocID="{C1C31C75-1769-4352-BA96-BF0E4E9DA34E}" presName="hierRoot3" presStyleCnt="0"/>
      <dgm:spPr/>
    </dgm:pt>
    <dgm:pt modelId="{8CC93D91-E5F2-43AD-8126-2E7A6E58D302}" type="pres">
      <dgm:prSet presAssocID="{C1C31C75-1769-4352-BA96-BF0E4E9DA34E}" presName="composite3" presStyleCnt="0"/>
      <dgm:spPr/>
    </dgm:pt>
    <dgm:pt modelId="{1C901B2C-ABBA-464F-A06C-265C5F143401}" type="pres">
      <dgm:prSet presAssocID="{C1C31C75-1769-4352-BA96-BF0E4E9DA34E}" presName="background3" presStyleLbl="node3" presStyleIdx="1" presStyleCnt="4"/>
      <dgm:spPr/>
    </dgm:pt>
    <dgm:pt modelId="{F93F4064-7672-47F4-9E5F-7967121D9F10}" type="pres">
      <dgm:prSet presAssocID="{C1C31C75-1769-4352-BA96-BF0E4E9DA34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7B7C0FC-3176-4262-A9AD-9BAC0C8029BC}" type="pres">
      <dgm:prSet presAssocID="{C1C31C75-1769-4352-BA96-BF0E4E9DA34E}" presName="hierChild4" presStyleCnt="0"/>
      <dgm:spPr/>
    </dgm:pt>
    <dgm:pt modelId="{D7D81042-3206-4C40-97C7-D5CC9ECD0BC6}" type="pres">
      <dgm:prSet presAssocID="{5AA2EE1D-AB82-44F8-B86F-B499D16C3484}" presName="Name10" presStyleLbl="parChTrans1D2" presStyleIdx="2" presStyleCnt="5"/>
      <dgm:spPr/>
      <dgm:t>
        <a:bodyPr/>
        <a:lstStyle/>
        <a:p>
          <a:endParaRPr lang="en-NZ"/>
        </a:p>
      </dgm:t>
    </dgm:pt>
    <dgm:pt modelId="{2D0746D1-DF14-40AF-A693-F3ABB38D0392}" type="pres">
      <dgm:prSet presAssocID="{5CB66422-4C47-45C6-BD56-331243019C98}" presName="hierRoot2" presStyleCnt="0"/>
      <dgm:spPr/>
    </dgm:pt>
    <dgm:pt modelId="{0ED616BD-F7B1-4777-9075-CEAACEE94642}" type="pres">
      <dgm:prSet presAssocID="{5CB66422-4C47-45C6-BD56-331243019C98}" presName="composite2" presStyleCnt="0"/>
      <dgm:spPr/>
    </dgm:pt>
    <dgm:pt modelId="{88EFB5F8-2FA4-4922-BC01-4479465CF041}" type="pres">
      <dgm:prSet presAssocID="{5CB66422-4C47-45C6-BD56-331243019C98}" presName="background2" presStyleLbl="node2" presStyleIdx="2" presStyleCnt="5"/>
      <dgm:spPr/>
    </dgm:pt>
    <dgm:pt modelId="{66EC29D2-0231-4768-8D13-8F028852AF27}" type="pres">
      <dgm:prSet presAssocID="{5CB66422-4C47-45C6-BD56-331243019C98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5C3E8F94-E88F-4338-AA3A-E53993DA44D6}" type="pres">
      <dgm:prSet presAssocID="{5CB66422-4C47-45C6-BD56-331243019C98}" presName="hierChild3" presStyleCnt="0"/>
      <dgm:spPr/>
    </dgm:pt>
    <dgm:pt modelId="{5FB3CAF4-1E08-4B80-BFCB-4263CF2E0845}" type="pres">
      <dgm:prSet presAssocID="{428F9291-3B83-435A-900E-C2DF17E58F8B}" presName="Name17" presStyleLbl="parChTrans1D3" presStyleIdx="2" presStyleCnt="4"/>
      <dgm:spPr/>
      <dgm:t>
        <a:bodyPr/>
        <a:lstStyle/>
        <a:p>
          <a:endParaRPr lang="en-NZ"/>
        </a:p>
      </dgm:t>
    </dgm:pt>
    <dgm:pt modelId="{33A4F351-0A3E-48C7-BA41-42E1CB82FEA1}" type="pres">
      <dgm:prSet presAssocID="{155A8F72-8A65-4214-992C-3EF5BAF5E52B}" presName="hierRoot3" presStyleCnt="0"/>
      <dgm:spPr/>
    </dgm:pt>
    <dgm:pt modelId="{372D260C-9E29-411F-804D-AA9135E0AF8E}" type="pres">
      <dgm:prSet presAssocID="{155A8F72-8A65-4214-992C-3EF5BAF5E52B}" presName="composite3" presStyleCnt="0"/>
      <dgm:spPr/>
    </dgm:pt>
    <dgm:pt modelId="{090F8621-E4A4-4E7C-B6EB-4587F037E395}" type="pres">
      <dgm:prSet presAssocID="{155A8F72-8A65-4214-992C-3EF5BAF5E52B}" presName="background3" presStyleLbl="node3" presStyleIdx="2" presStyleCnt="4"/>
      <dgm:spPr/>
    </dgm:pt>
    <dgm:pt modelId="{9D94FC8D-1FE5-495B-A1BD-D9C25439F1AE}" type="pres">
      <dgm:prSet presAssocID="{155A8F72-8A65-4214-992C-3EF5BAF5E52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2E22C44-69C4-4D01-BFF3-0D377CE8B18C}" type="pres">
      <dgm:prSet presAssocID="{155A8F72-8A65-4214-992C-3EF5BAF5E52B}" presName="hierChild4" presStyleCnt="0"/>
      <dgm:spPr/>
    </dgm:pt>
    <dgm:pt modelId="{886B887C-3FE6-4BB5-B66C-991595BE459F}" type="pres">
      <dgm:prSet presAssocID="{C39A055A-B98F-4FDD-B413-A9EB12A1DC22}" presName="Name10" presStyleLbl="parChTrans1D2" presStyleIdx="3" presStyleCnt="5"/>
      <dgm:spPr/>
      <dgm:t>
        <a:bodyPr/>
        <a:lstStyle/>
        <a:p>
          <a:endParaRPr lang="en-NZ"/>
        </a:p>
      </dgm:t>
    </dgm:pt>
    <dgm:pt modelId="{AB2559C2-FE9C-4593-BC8A-D7375BE298B3}" type="pres">
      <dgm:prSet presAssocID="{8894D58C-5BC7-4880-BC2B-01F327B2E1E2}" presName="hierRoot2" presStyleCnt="0"/>
      <dgm:spPr/>
    </dgm:pt>
    <dgm:pt modelId="{8403AF4D-C8E8-4E88-A56A-933842632B0B}" type="pres">
      <dgm:prSet presAssocID="{8894D58C-5BC7-4880-BC2B-01F327B2E1E2}" presName="composite2" presStyleCnt="0"/>
      <dgm:spPr/>
    </dgm:pt>
    <dgm:pt modelId="{63B5B36D-17A0-4073-A75C-21B0325EF3B1}" type="pres">
      <dgm:prSet presAssocID="{8894D58C-5BC7-4880-BC2B-01F327B2E1E2}" presName="background2" presStyleLbl="node2" presStyleIdx="3" presStyleCnt="5"/>
      <dgm:spPr/>
    </dgm:pt>
    <dgm:pt modelId="{29B99915-B2E4-43A6-9953-1061794353F8}" type="pres">
      <dgm:prSet presAssocID="{8894D58C-5BC7-4880-BC2B-01F327B2E1E2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160A62C-8964-4DC3-8B5A-0AD153C52666}" type="pres">
      <dgm:prSet presAssocID="{8894D58C-5BC7-4880-BC2B-01F327B2E1E2}" presName="hierChild3" presStyleCnt="0"/>
      <dgm:spPr/>
    </dgm:pt>
    <dgm:pt modelId="{EE3F37FD-8451-4C82-9C62-20A0F7034482}" type="pres">
      <dgm:prSet presAssocID="{6890F0EE-9E40-4417-BA14-0825C0C320B9}" presName="Name17" presStyleLbl="parChTrans1D3" presStyleIdx="3" presStyleCnt="4"/>
      <dgm:spPr/>
      <dgm:t>
        <a:bodyPr/>
        <a:lstStyle/>
        <a:p>
          <a:endParaRPr lang="en-NZ"/>
        </a:p>
      </dgm:t>
    </dgm:pt>
    <dgm:pt modelId="{E5EB7A01-7F82-41BE-8B36-65E2EBBCB04A}" type="pres">
      <dgm:prSet presAssocID="{776FFD2B-50BE-45F6-8F5F-CD19F7A61A71}" presName="hierRoot3" presStyleCnt="0"/>
      <dgm:spPr/>
    </dgm:pt>
    <dgm:pt modelId="{FD37087D-0EA2-4C53-98E6-EB531BE6A850}" type="pres">
      <dgm:prSet presAssocID="{776FFD2B-50BE-45F6-8F5F-CD19F7A61A71}" presName="composite3" presStyleCnt="0"/>
      <dgm:spPr/>
    </dgm:pt>
    <dgm:pt modelId="{B413B00B-F565-4D57-9BA8-ACC07703AA39}" type="pres">
      <dgm:prSet presAssocID="{776FFD2B-50BE-45F6-8F5F-CD19F7A61A71}" presName="background3" presStyleLbl="node3" presStyleIdx="3" presStyleCnt="4"/>
      <dgm:spPr/>
    </dgm:pt>
    <dgm:pt modelId="{0974863E-2C7F-460D-A300-7C37AFCAFA98}" type="pres">
      <dgm:prSet presAssocID="{776FFD2B-50BE-45F6-8F5F-CD19F7A61A7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678216A-9095-40F8-A4A1-DEA4D60A93BD}" type="pres">
      <dgm:prSet presAssocID="{776FFD2B-50BE-45F6-8F5F-CD19F7A61A71}" presName="hierChild4" presStyleCnt="0"/>
      <dgm:spPr/>
    </dgm:pt>
    <dgm:pt modelId="{B2ECE653-A5A6-4875-8DE9-501F5AB1721D}" type="pres">
      <dgm:prSet presAssocID="{7C69A97A-238C-4762-AD32-A9424B06812F}" presName="Name10" presStyleLbl="parChTrans1D2" presStyleIdx="4" presStyleCnt="5"/>
      <dgm:spPr/>
      <dgm:t>
        <a:bodyPr/>
        <a:lstStyle/>
        <a:p>
          <a:endParaRPr lang="en-NZ"/>
        </a:p>
      </dgm:t>
    </dgm:pt>
    <dgm:pt modelId="{E29B6DB0-A3C2-4D4B-9B8E-852C44470A29}" type="pres">
      <dgm:prSet presAssocID="{C182575A-48A9-4538-B0ED-C92DB85D588D}" presName="hierRoot2" presStyleCnt="0"/>
      <dgm:spPr/>
    </dgm:pt>
    <dgm:pt modelId="{3D5334BC-A538-46FE-AC89-3FA0BAD5AF41}" type="pres">
      <dgm:prSet presAssocID="{C182575A-48A9-4538-B0ED-C92DB85D588D}" presName="composite2" presStyleCnt="0"/>
      <dgm:spPr/>
    </dgm:pt>
    <dgm:pt modelId="{F0690AE5-3E4A-46CE-8915-E2CFF3D373F4}" type="pres">
      <dgm:prSet presAssocID="{C182575A-48A9-4538-B0ED-C92DB85D588D}" presName="background2" presStyleLbl="node2" presStyleIdx="4" presStyleCnt="5"/>
      <dgm:spPr/>
    </dgm:pt>
    <dgm:pt modelId="{2E011F3D-A839-407A-90A9-0A246D3C3F3B}" type="pres">
      <dgm:prSet presAssocID="{C182575A-48A9-4538-B0ED-C92DB85D588D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C6D4E18-2629-4536-8397-7F980A93A85B}" type="pres">
      <dgm:prSet presAssocID="{C182575A-48A9-4538-B0ED-C92DB85D588D}" presName="hierChild3" presStyleCnt="0"/>
      <dgm:spPr/>
    </dgm:pt>
  </dgm:ptLst>
  <dgm:cxnLst>
    <dgm:cxn modelId="{87680A3B-529F-43BE-B934-30912CA9F622}" srcId="{5CB66422-4C47-45C6-BD56-331243019C98}" destId="{155A8F72-8A65-4214-992C-3EF5BAF5E52B}" srcOrd="0" destOrd="0" parTransId="{428F9291-3B83-435A-900E-C2DF17E58F8B}" sibTransId="{3AEDE16F-6BAD-4732-AC12-B909568D7E1C}"/>
    <dgm:cxn modelId="{8F0807CD-D212-4E27-ADC7-E36694E065A1}" type="presOf" srcId="{8894D58C-5BC7-4880-BC2B-01F327B2E1E2}" destId="{29B99915-B2E4-43A6-9953-1061794353F8}" srcOrd="0" destOrd="0" presId="urn:microsoft.com/office/officeart/2005/8/layout/hierarchy1"/>
    <dgm:cxn modelId="{C425C25B-120D-4549-963B-54742B28A8FA}" type="presOf" srcId="{AF3C7E7A-6C50-4E8E-A97C-CE6E44744FDE}" destId="{9B5545A7-DAD9-481D-B97B-0C2E61028B83}" srcOrd="0" destOrd="0" presId="urn:microsoft.com/office/officeart/2005/8/layout/hierarchy1"/>
    <dgm:cxn modelId="{CFE4066D-1F9A-48D2-AD23-88AB20D7BC63}" type="presOf" srcId="{D5958ABA-DD9D-4306-B37A-9A1C4C0744BB}" destId="{E26F93C9-8FC3-4E30-881E-5573E42B2884}" srcOrd="0" destOrd="0" presId="urn:microsoft.com/office/officeart/2005/8/layout/hierarchy1"/>
    <dgm:cxn modelId="{78F3A759-5E70-47C6-AD61-F487F844BE07}" type="presOf" srcId="{A4715E58-FB69-4AAB-B39E-553534BCD9ED}" destId="{6E590164-130F-4AB5-AC58-7C4C728816ED}" srcOrd="0" destOrd="0" presId="urn:microsoft.com/office/officeart/2005/8/layout/hierarchy1"/>
    <dgm:cxn modelId="{E8D5FFAA-D304-4A33-9026-2337D01EF903}" type="presOf" srcId="{C39A055A-B98F-4FDD-B413-A9EB12A1DC22}" destId="{886B887C-3FE6-4BB5-B66C-991595BE459F}" srcOrd="0" destOrd="0" presId="urn:microsoft.com/office/officeart/2005/8/layout/hierarchy1"/>
    <dgm:cxn modelId="{7C7F4CD0-89CD-4211-A13B-25C56614E54C}" type="presOf" srcId="{5CB66422-4C47-45C6-BD56-331243019C98}" destId="{66EC29D2-0231-4768-8D13-8F028852AF27}" srcOrd="0" destOrd="0" presId="urn:microsoft.com/office/officeart/2005/8/layout/hierarchy1"/>
    <dgm:cxn modelId="{BFFCA529-F4B7-439A-9988-2060259191F3}" srcId="{D5958ABA-DD9D-4306-B37A-9A1C4C0744BB}" destId="{C1C31C75-1769-4352-BA96-BF0E4E9DA34E}" srcOrd="0" destOrd="0" parTransId="{CFBC8711-5E78-4F38-93BF-BC360488FC81}" sibTransId="{067A4702-C2F4-434B-B1C6-7FAC7821C535}"/>
    <dgm:cxn modelId="{229CAE8E-69AC-4CDA-94FF-589CFFE597E7}" srcId="{8894D58C-5BC7-4880-BC2B-01F327B2E1E2}" destId="{776FFD2B-50BE-45F6-8F5F-CD19F7A61A71}" srcOrd="0" destOrd="0" parTransId="{6890F0EE-9E40-4417-BA14-0825C0C320B9}" sibTransId="{F08966D8-AD66-4D81-896F-CA010ABF5F8F}"/>
    <dgm:cxn modelId="{2818F4AF-985B-4208-88A6-754A4BB571A0}" srcId="{8360DD3B-080B-49D3-8506-540331B79A7C}" destId="{5CB66422-4C47-45C6-BD56-331243019C98}" srcOrd="2" destOrd="0" parTransId="{5AA2EE1D-AB82-44F8-B86F-B499D16C3484}" sibTransId="{9C12E10B-1684-4E57-A951-DFD855DBDA93}"/>
    <dgm:cxn modelId="{4355CD55-CBD6-46AB-BD75-193AEDE646FB}" type="presOf" srcId="{47BEE67B-1097-4568-A3F8-DADB2AA3AB46}" destId="{43587DBC-DF6A-44E7-A330-172DD997F73D}" srcOrd="0" destOrd="0" presId="urn:microsoft.com/office/officeart/2005/8/layout/hierarchy1"/>
    <dgm:cxn modelId="{9442D28F-E86C-4305-B3FB-AAB064250BF6}" type="presOf" srcId="{155A8F72-8A65-4214-992C-3EF5BAF5E52B}" destId="{9D94FC8D-1FE5-495B-A1BD-D9C25439F1AE}" srcOrd="0" destOrd="0" presId="urn:microsoft.com/office/officeart/2005/8/layout/hierarchy1"/>
    <dgm:cxn modelId="{BF12C6AC-F52F-4B55-B78A-216C10B66861}" type="presOf" srcId="{5AA2EE1D-AB82-44F8-B86F-B499D16C3484}" destId="{D7D81042-3206-4C40-97C7-D5CC9ECD0BC6}" srcOrd="0" destOrd="0" presId="urn:microsoft.com/office/officeart/2005/8/layout/hierarchy1"/>
    <dgm:cxn modelId="{037B09FE-AB78-41A4-80D8-79179ED886BE}" srcId="{8360DD3B-080B-49D3-8506-540331B79A7C}" destId="{A4715E58-FB69-4AAB-B39E-553534BCD9ED}" srcOrd="0" destOrd="0" parTransId="{E3D53902-9C7F-4FB7-B2F3-99F48C628718}" sibTransId="{779AAC46-B350-4367-B1F9-528FA06971CD}"/>
    <dgm:cxn modelId="{903FC53F-0CA7-41DE-8DFB-7F96A5BAB64C}" srcId="{8360DD3B-080B-49D3-8506-540331B79A7C}" destId="{C182575A-48A9-4538-B0ED-C92DB85D588D}" srcOrd="4" destOrd="0" parTransId="{7C69A97A-238C-4762-AD32-A9424B06812F}" sibTransId="{EBCBDC37-FB24-4E0B-9333-E5B582A7D2D1}"/>
    <dgm:cxn modelId="{CB32D81E-9A87-4AAD-A1A3-7FCDC6FBB105}" srcId="{8360DD3B-080B-49D3-8506-540331B79A7C}" destId="{D5958ABA-DD9D-4306-B37A-9A1C4C0744BB}" srcOrd="1" destOrd="0" parTransId="{DD9121AF-0719-4D58-AEA2-0813E9C0C680}" sibTransId="{4B72D806-45E2-4036-8165-55C75C43FC89}"/>
    <dgm:cxn modelId="{D98D6AF8-F444-4E90-8F23-98E9A50F2162}" type="presOf" srcId="{776FFD2B-50BE-45F6-8F5F-CD19F7A61A71}" destId="{0974863E-2C7F-460D-A300-7C37AFCAFA98}" srcOrd="0" destOrd="0" presId="urn:microsoft.com/office/officeart/2005/8/layout/hierarchy1"/>
    <dgm:cxn modelId="{F8F0EB77-17A2-41BC-B89F-472F3FD97F5D}" type="presOf" srcId="{7C69A97A-238C-4762-AD32-A9424B06812F}" destId="{B2ECE653-A5A6-4875-8DE9-501F5AB1721D}" srcOrd="0" destOrd="0" presId="urn:microsoft.com/office/officeart/2005/8/layout/hierarchy1"/>
    <dgm:cxn modelId="{8E0280D7-A40C-4562-9BB9-FBAEA4D012F8}" srcId="{8360DD3B-080B-49D3-8506-540331B79A7C}" destId="{8894D58C-5BC7-4880-BC2B-01F327B2E1E2}" srcOrd="3" destOrd="0" parTransId="{C39A055A-B98F-4FDD-B413-A9EB12A1DC22}" sibTransId="{259E72F5-6B97-469A-A4CC-B15EDC0075C8}"/>
    <dgm:cxn modelId="{40E5008F-EF1D-4B78-9390-96A3CE41119B}" type="presOf" srcId="{E3D53902-9C7F-4FB7-B2F3-99F48C628718}" destId="{31D9876E-5575-4CE5-9F19-79A8B31F940B}" srcOrd="0" destOrd="0" presId="urn:microsoft.com/office/officeart/2005/8/layout/hierarchy1"/>
    <dgm:cxn modelId="{E87E9F24-1CE5-40C5-AAA0-8747A6B086AC}" srcId="{A4715E58-FB69-4AAB-B39E-553534BCD9ED}" destId="{4298424C-AF29-4710-B14C-C5D13564518B}" srcOrd="0" destOrd="0" parTransId="{AF3C7E7A-6C50-4E8E-A97C-CE6E44744FDE}" sibTransId="{FFCB3F6E-8CA7-4541-8044-6BE4CED4728A}"/>
    <dgm:cxn modelId="{3688E593-905A-4D30-AF81-3CDD1AD5A914}" type="presOf" srcId="{8360DD3B-080B-49D3-8506-540331B79A7C}" destId="{F5454BD1-9E34-485B-A3B7-8B471827F9B5}" srcOrd="0" destOrd="0" presId="urn:microsoft.com/office/officeart/2005/8/layout/hierarchy1"/>
    <dgm:cxn modelId="{435F92F3-216C-46BA-91A1-A54B54BBF508}" type="presOf" srcId="{DD9121AF-0719-4D58-AEA2-0813E9C0C680}" destId="{F916514F-9079-40A1-B17B-C34EE941704B}" srcOrd="0" destOrd="0" presId="urn:microsoft.com/office/officeart/2005/8/layout/hierarchy1"/>
    <dgm:cxn modelId="{D3AA7FC0-C0D4-4D2E-8EFB-577AF181FF40}" type="presOf" srcId="{CFBC8711-5E78-4F38-93BF-BC360488FC81}" destId="{B215D842-9C9D-41F7-867D-525273F63140}" srcOrd="0" destOrd="0" presId="urn:microsoft.com/office/officeart/2005/8/layout/hierarchy1"/>
    <dgm:cxn modelId="{562F26BC-7796-4C85-90AF-682F1BB273F7}" type="presOf" srcId="{C182575A-48A9-4538-B0ED-C92DB85D588D}" destId="{2E011F3D-A839-407A-90A9-0A246D3C3F3B}" srcOrd="0" destOrd="0" presId="urn:microsoft.com/office/officeart/2005/8/layout/hierarchy1"/>
    <dgm:cxn modelId="{2E69CBFC-1F55-4089-8A73-9EF2954F2C75}" type="presOf" srcId="{428F9291-3B83-435A-900E-C2DF17E58F8B}" destId="{5FB3CAF4-1E08-4B80-BFCB-4263CF2E0845}" srcOrd="0" destOrd="0" presId="urn:microsoft.com/office/officeart/2005/8/layout/hierarchy1"/>
    <dgm:cxn modelId="{CD7DB29F-8ECC-44E1-AC44-2D1D6270CB3A}" type="presOf" srcId="{C1C31C75-1769-4352-BA96-BF0E4E9DA34E}" destId="{F93F4064-7672-47F4-9E5F-7967121D9F10}" srcOrd="0" destOrd="0" presId="urn:microsoft.com/office/officeart/2005/8/layout/hierarchy1"/>
    <dgm:cxn modelId="{2FA5F4A6-6580-43B6-ACA1-EEF9CD9FFE2F}" type="presOf" srcId="{4298424C-AF29-4710-B14C-C5D13564518B}" destId="{82890E3E-73F9-474E-9CFC-8B73944E77F6}" srcOrd="0" destOrd="0" presId="urn:microsoft.com/office/officeart/2005/8/layout/hierarchy1"/>
    <dgm:cxn modelId="{523CFDE5-E67B-4282-9674-FAB85F88FFF5}" srcId="{47BEE67B-1097-4568-A3F8-DADB2AA3AB46}" destId="{8360DD3B-080B-49D3-8506-540331B79A7C}" srcOrd="0" destOrd="0" parTransId="{94636D97-F0A1-4214-8858-FC1F60A5BD2D}" sibTransId="{D629F571-57BA-4B72-B78D-220A05FBCA5A}"/>
    <dgm:cxn modelId="{882B2605-CF3D-4B3E-9E30-39F73C43C76D}" type="presOf" srcId="{6890F0EE-9E40-4417-BA14-0825C0C320B9}" destId="{EE3F37FD-8451-4C82-9C62-20A0F7034482}" srcOrd="0" destOrd="0" presId="urn:microsoft.com/office/officeart/2005/8/layout/hierarchy1"/>
    <dgm:cxn modelId="{8810DFC0-A861-4752-9798-6A2A6DC58E68}" type="presParOf" srcId="{43587DBC-DF6A-44E7-A330-172DD997F73D}" destId="{2E35C910-F3E8-4198-8CAA-2DFBC0A14BA0}" srcOrd="0" destOrd="0" presId="urn:microsoft.com/office/officeart/2005/8/layout/hierarchy1"/>
    <dgm:cxn modelId="{A5E1239B-D394-483B-98A5-E38F94503469}" type="presParOf" srcId="{2E35C910-F3E8-4198-8CAA-2DFBC0A14BA0}" destId="{84297FC9-0DED-4CAD-BAD5-B73FE358B774}" srcOrd="0" destOrd="0" presId="urn:microsoft.com/office/officeart/2005/8/layout/hierarchy1"/>
    <dgm:cxn modelId="{403413AC-D2DC-446D-8FD5-9522900803EC}" type="presParOf" srcId="{84297FC9-0DED-4CAD-BAD5-B73FE358B774}" destId="{BA5A0EA5-FF7D-4D65-9AF5-EB6AE47206B3}" srcOrd="0" destOrd="0" presId="urn:microsoft.com/office/officeart/2005/8/layout/hierarchy1"/>
    <dgm:cxn modelId="{1FAD407E-0798-4078-BFDC-9068F656BB67}" type="presParOf" srcId="{84297FC9-0DED-4CAD-BAD5-B73FE358B774}" destId="{F5454BD1-9E34-485B-A3B7-8B471827F9B5}" srcOrd="1" destOrd="0" presId="urn:microsoft.com/office/officeart/2005/8/layout/hierarchy1"/>
    <dgm:cxn modelId="{5A6C1DA5-5837-4DA9-A703-83AFAC65C96A}" type="presParOf" srcId="{2E35C910-F3E8-4198-8CAA-2DFBC0A14BA0}" destId="{EAE8CB7D-77A4-4526-B3F9-7994D65CB5C1}" srcOrd="1" destOrd="0" presId="urn:microsoft.com/office/officeart/2005/8/layout/hierarchy1"/>
    <dgm:cxn modelId="{D4507F36-7928-4BD5-94C9-44C219AC399E}" type="presParOf" srcId="{EAE8CB7D-77A4-4526-B3F9-7994D65CB5C1}" destId="{31D9876E-5575-4CE5-9F19-79A8B31F940B}" srcOrd="0" destOrd="0" presId="urn:microsoft.com/office/officeart/2005/8/layout/hierarchy1"/>
    <dgm:cxn modelId="{34F6801C-2CF3-4296-9B7D-3FE57DB86305}" type="presParOf" srcId="{EAE8CB7D-77A4-4526-B3F9-7994D65CB5C1}" destId="{3C12A27B-5ADF-49D4-93D2-B0968F889A29}" srcOrd="1" destOrd="0" presId="urn:microsoft.com/office/officeart/2005/8/layout/hierarchy1"/>
    <dgm:cxn modelId="{450910AE-6E07-4252-B715-939914BDC680}" type="presParOf" srcId="{3C12A27B-5ADF-49D4-93D2-B0968F889A29}" destId="{737ECBBF-F040-4129-B0B9-5494F304858E}" srcOrd="0" destOrd="0" presId="urn:microsoft.com/office/officeart/2005/8/layout/hierarchy1"/>
    <dgm:cxn modelId="{2F1578CE-5BD9-4F50-B5B0-38293F6E470D}" type="presParOf" srcId="{737ECBBF-F040-4129-B0B9-5494F304858E}" destId="{CF4F8A2E-7D66-4D21-BCBF-6B6A72D9BA0D}" srcOrd="0" destOrd="0" presId="urn:microsoft.com/office/officeart/2005/8/layout/hierarchy1"/>
    <dgm:cxn modelId="{041CF38A-89DC-4CA7-BCC4-6FFD126A9A36}" type="presParOf" srcId="{737ECBBF-F040-4129-B0B9-5494F304858E}" destId="{6E590164-130F-4AB5-AC58-7C4C728816ED}" srcOrd="1" destOrd="0" presId="urn:microsoft.com/office/officeart/2005/8/layout/hierarchy1"/>
    <dgm:cxn modelId="{F78B1239-8AE9-42B3-A5F6-D451F39F03E2}" type="presParOf" srcId="{3C12A27B-5ADF-49D4-93D2-B0968F889A29}" destId="{A1A6D2D1-1FA3-45CC-9F3F-C4729BE8964C}" srcOrd="1" destOrd="0" presId="urn:microsoft.com/office/officeart/2005/8/layout/hierarchy1"/>
    <dgm:cxn modelId="{13F57145-E89D-4CBF-8A77-EA5F458A68C5}" type="presParOf" srcId="{A1A6D2D1-1FA3-45CC-9F3F-C4729BE8964C}" destId="{9B5545A7-DAD9-481D-B97B-0C2E61028B83}" srcOrd="0" destOrd="0" presId="urn:microsoft.com/office/officeart/2005/8/layout/hierarchy1"/>
    <dgm:cxn modelId="{DD6426CA-6F66-49A4-9135-0B576A9B8DAE}" type="presParOf" srcId="{A1A6D2D1-1FA3-45CC-9F3F-C4729BE8964C}" destId="{3BA32DAB-DC0A-469C-83E0-7EAB369DBE27}" srcOrd="1" destOrd="0" presId="urn:microsoft.com/office/officeart/2005/8/layout/hierarchy1"/>
    <dgm:cxn modelId="{5E930345-8F9B-4662-BDB3-773CB8701C1A}" type="presParOf" srcId="{3BA32DAB-DC0A-469C-83E0-7EAB369DBE27}" destId="{B954307C-1467-4FDE-B7A9-F9A0A5FF4B47}" srcOrd="0" destOrd="0" presId="urn:microsoft.com/office/officeart/2005/8/layout/hierarchy1"/>
    <dgm:cxn modelId="{26E40F1A-5517-4ADB-BE34-5E83A3DE3F92}" type="presParOf" srcId="{B954307C-1467-4FDE-B7A9-F9A0A5FF4B47}" destId="{150B865D-2217-42CA-94F4-DCB96AEBC399}" srcOrd="0" destOrd="0" presId="urn:microsoft.com/office/officeart/2005/8/layout/hierarchy1"/>
    <dgm:cxn modelId="{F44BF339-9D84-4C45-BA00-17798FD2E42B}" type="presParOf" srcId="{B954307C-1467-4FDE-B7A9-F9A0A5FF4B47}" destId="{82890E3E-73F9-474E-9CFC-8B73944E77F6}" srcOrd="1" destOrd="0" presId="urn:microsoft.com/office/officeart/2005/8/layout/hierarchy1"/>
    <dgm:cxn modelId="{A53C1112-094D-4F5C-8A06-67F4AA0D8CD1}" type="presParOf" srcId="{3BA32DAB-DC0A-469C-83E0-7EAB369DBE27}" destId="{220B2FE8-7048-4AEB-8499-C43B3FDF282D}" srcOrd="1" destOrd="0" presId="urn:microsoft.com/office/officeart/2005/8/layout/hierarchy1"/>
    <dgm:cxn modelId="{285D2287-7CD2-4992-8A1C-89B49E9F9799}" type="presParOf" srcId="{EAE8CB7D-77A4-4526-B3F9-7994D65CB5C1}" destId="{F916514F-9079-40A1-B17B-C34EE941704B}" srcOrd="2" destOrd="0" presId="urn:microsoft.com/office/officeart/2005/8/layout/hierarchy1"/>
    <dgm:cxn modelId="{53BF41E9-8E43-4420-A278-7FAA2BF4774B}" type="presParOf" srcId="{EAE8CB7D-77A4-4526-B3F9-7994D65CB5C1}" destId="{E68E62DF-8829-4206-8313-4771279C26DD}" srcOrd="3" destOrd="0" presId="urn:microsoft.com/office/officeart/2005/8/layout/hierarchy1"/>
    <dgm:cxn modelId="{8EFB6DE7-56C4-4F63-AC8D-3C3D09433B90}" type="presParOf" srcId="{E68E62DF-8829-4206-8313-4771279C26DD}" destId="{5A9DCDD0-2E2A-4CF9-80CA-F6BACAC71FCF}" srcOrd="0" destOrd="0" presId="urn:microsoft.com/office/officeart/2005/8/layout/hierarchy1"/>
    <dgm:cxn modelId="{097ED255-E081-43AA-9DBE-DF1EB1FA4A15}" type="presParOf" srcId="{5A9DCDD0-2E2A-4CF9-80CA-F6BACAC71FCF}" destId="{B5929937-4D0A-458F-BAB1-8A0BF984FD55}" srcOrd="0" destOrd="0" presId="urn:microsoft.com/office/officeart/2005/8/layout/hierarchy1"/>
    <dgm:cxn modelId="{C6231354-A4B7-4923-AF0B-288C7F3BEF1C}" type="presParOf" srcId="{5A9DCDD0-2E2A-4CF9-80CA-F6BACAC71FCF}" destId="{E26F93C9-8FC3-4E30-881E-5573E42B2884}" srcOrd="1" destOrd="0" presId="urn:microsoft.com/office/officeart/2005/8/layout/hierarchy1"/>
    <dgm:cxn modelId="{7FD16F42-1E16-48EB-B5B4-8A2F235D0716}" type="presParOf" srcId="{E68E62DF-8829-4206-8313-4771279C26DD}" destId="{4D4023B9-800B-4154-8C54-36FC765B91D1}" srcOrd="1" destOrd="0" presId="urn:microsoft.com/office/officeart/2005/8/layout/hierarchy1"/>
    <dgm:cxn modelId="{9B977824-69EE-4980-B549-E35B916E062B}" type="presParOf" srcId="{4D4023B9-800B-4154-8C54-36FC765B91D1}" destId="{B215D842-9C9D-41F7-867D-525273F63140}" srcOrd="0" destOrd="0" presId="urn:microsoft.com/office/officeart/2005/8/layout/hierarchy1"/>
    <dgm:cxn modelId="{67B9A4AE-260C-42BA-B3C0-41B7EF63C62A}" type="presParOf" srcId="{4D4023B9-800B-4154-8C54-36FC765B91D1}" destId="{8759FF2B-681B-4AB9-AFB7-1093E33264D9}" srcOrd="1" destOrd="0" presId="urn:microsoft.com/office/officeart/2005/8/layout/hierarchy1"/>
    <dgm:cxn modelId="{CA786A5D-5FE6-43A5-B492-D6EB22F9FA1C}" type="presParOf" srcId="{8759FF2B-681B-4AB9-AFB7-1093E33264D9}" destId="{8CC93D91-E5F2-43AD-8126-2E7A6E58D302}" srcOrd="0" destOrd="0" presId="urn:microsoft.com/office/officeart/2005/8/layout/hierarchy1"/>
    <dgm:cxn modelId="{6EA640AB-E676-4418-84E3-8AFABDDC4FB0}" type="presParOf" srcId="{8CC93D91-E5F2-43AD-8126-2E7A6E58D302}" destId="{1C901B2C-ABBA-464F-A06C-265C5F143401}" srcOrd="0" destOrd="0" presId="urn:microsoft.com/office/officeart/2005/8/layout/hierarchy1"/>
    <dgm:cxn modelId="{DB3EEA9B-2205-4B81-8970-BE1B40F02A14}" type="presParOf" srcId="{8CC93D91-E5F2-43AD-8126-2E7A6E58D302}" destId="{F93F4064-7672-47F4-9E5F-7967121D9F10}" srcOrd="1" destOrd="0" presId="urn:microsoft.com/office/officeart/2005/8/layout/hierarchy1"/>
    <dgm:cxn modelId="{04E4EE83-4F55-426E-AF0B-1E4CF63CB5F5}" type="presParOf" srcId="{8759FF2B-681B-4AB9-AFB7-1093E33264D9}" destId="{67B7C0FC-3176-4262-A9AD-9BAC0C8029BC}" srcOrd="1" destOrd="0" presId="urn:microsoft.com/office/officeart/2005/8/layout/hierarchy1"/>
    <dgm:cxn modelId="{F6653EA3-EAD7-4F39-9A3D-8333D39C1F5D}" type="presParOf" srcId="{EAE8CB7D-77A4-4526-B3F9-7994D65CB5C1}" destId="{D7D81042-3206-4C40-97C7-D5CC9ECD0BC6}" srcOrd="4" destOrd="0" presId="urn:microsoft.com/office/officeart/2005/8/layout/hierarchy1"/>
    <dgm:cxn modelId="{8012A6E4-712E-4F15-B429-60223F399912}" type="presParOf" srcId="{EAE8CB7D-77A4-4526-B3F9-7994D65CB5C1}" destId="{2D0746D1-DF14-40AF-A693-F3ABB38D0392}" srcOrd="5" destOrd="0" presId="urn:microsoft.com/office/officeart/2005/8/layout/hierarchy1"/>
    <dgm:cxn modelId="{CB5CC3D4-ACCB-4C05-BC6E-C073B8225B94}" type="presParOf" srcId="{2D0746D1-DF14-40AF-A693-F3ABB38D0392}" destId="{0ED616BD-F7B1-4777-9075-CEAACEE94642}" srcOrd="0" destOrd="0" presId="urn:microsoft.com/office/officeart/2005/8/layout/hierarchy1"/>
    <dgm:cxn modelId="{1BDD6446-960A-42D7-B2DF-7DC6007CC426}" type="presParOf" srcId="{0ED616BD-F7B1-4777-9075-CEAACEE94642}" destId="{88EFB5F8-2FA4-4922-BC01-4479465CF041}" srcOrd="0" destOrd="0" presId="urn:microsoft.com/office/officeart/2005/8/layout/hierarchy1"/>
    <dgm:cxn modelId="{2D45EE65-3313-48A1-A085-51E34B9E1824}" type="presParOf" srcId="{0ED616BD-F7B1-4777-9075-CEAACEE94642}" destId="{66EC29D2-0231-4768-8D13-8F028852AF27}" srcOrd="1" destOrd="0" presId="urn:microsoft.com/office/officeart/2005/8/layout/hierarchy1"/>
    <dgm:cxn modelId="{2FA59342-B580-4351-A79C-20928129E300}" type="presParOf" srcId="{2D0746D1-DF14-40AF-A693-F3ABB38D0392}" destId="{5C3E8F94-E88F-4338-AA3A-E53993DA44D6}" srcOrd="1" destOrd="0" presId="urn:microsoft.com/office/officeart/2005/8/layout/hierarchy1"/>
    <dgm:cxn modelId="{A632F224-C993-4960-8462-B6E3F40F3735}" type="presParOf" srcId="{5C3E8F94-E88F-4338-AA3A-E53993DA44D6}" destId="{5FB3CAF4-1E08-4B80-BFCB-4263CF2E0845}" srcOrd="0" destOrd="0" presId="urn:microsoft.com/office/officeart/2005/8/layout/hierarchy1"/>
    <dgm:cxn modelId="{15E445D5-9036-4717-A968-BCEA6EE69D56}" type="presParOf" srcId="{5C3E8F94-E88F-4338-AA3A-E53993DA44D6}" destId="{33A4F351-0A3E-48C7-BA41-42E1CB82FEA1}" srcOrd="1" destOrd="0" presId="urn:microsoft.com/office/officeart/2005/8/layout/hierarchy1"/>
    <dgm:cxn modelId="{E5B89A50-2A41-4726-A518-47BBE0BEBFD4}" type="presParOf" srcId="{33A4F351-0A3E-48C7-BA41-42E1CB82FEA1}" destId="{372D260C-9E29-411F-804D-AA9135E0AF8E}" srcOrd="0" destOrd="0" presId="urn:microsoft.com/office/officeart/2005/8/layout/hierarchy1"/>
    <dgm:cxn modelId="{A268BF6C-D4D3-42D0-89AA-04E3160199D2}" type="presParOf" srcId="{372D260C-9E29-411F-804D-AA9135E0AF8E}" destId="{090F8621-E4A4-4E7C-B6EB-4587F037E395}" srcOrd="0" destOrd="0" presId="urn:microsoft.com/office/officeart/2005/8/layout/hierarchy1"/>
    <dgm:cxn modelId="{FA68C17B-10F1-4967-9567-8CB6DC567AD2}" type="presParOf" srcId="{372D260C-9E29-411F-804D-AA9135E0AF8E}" destId="{9D94FC8D-1FE5-495B-A1BD-D9C25439F1AE}" srcOrd="1" destOrd="0" presId="urn:microsoft.com/office/officeart/2005/8/layout/hierarchy1"/>
    <dgm:cxn modelId="{DE734C4F-0483-410B-AC77-89F58B1486D3}" type="presParOf" srcId="{33A4F351-0A3E-48C7-BA41-42E1CB82FEA1}" destId="{32E22C44-69C4-4D01-BFF3-0D377CE8B18C}" srcOrd="1" destOrd="0" presId="urn:microsoft.com/office/officeart/2005/8/layout/hierarchy1"/>
    <dgm:cxn modelId="{5376E7CE-AE6A-4625-AF35-27B403A702DD}" type="presParOf" srcId="{EAE8CB7D-77A4-4526-B3F9-7994D65CB5C1}" destId="{886B887C-3FE6-4BB5-B66C-991595BE459F}" srcOrd="6" destOrd="0" presId="urn:microsoft.com/office/officeart/2005/8/layout/hierarchy1"/>
    <dgm:cxn modelId="{06C51260-DF5D-463E-A900-C6D5191A2F08}" type="presParOf" srcId="{EAE8CB7D-77A4-4526-B3F9-7994D65CB5C1}" destId="{AB2559C2-FE9C-4593-BC8A-D7375BE298B3}" srcOrd="7" destOrd="0" presId="urn:microsoft.com/office/officeart/2005/8/layout/hierarchy1"/>
    <dgm:cxn modelId="{C7639C69-34E3-4661-AE95-C8045A037497}" type="presParOf" srcId="{AB2559C2-FE9C-4593-BC8A-D7375BE298B3}" destId="{8403AF4D-C8E8-4E88-A56A-933842632B0B}" srcOrd="0" destOrd="0" presId="urn:microsoft.com/office/officeart/2005/8/layout/hierarchy1"/>
    <dgm:cxn modelId="{3F3A477B-6953-428C-A316-5B00D8370AB8}" type="presParOf" srcId="{8403AF4D-C8E8-4E88-A56A-933842632B0B}" destId="{63B5B36D-17A0-4073-A75C-21B0325EF3B1}" srcOrd="0" destOrd="0" presId="urn:microsoft.com/office/officeart/2005/8/layout/hierarchy1"/>
    <dgm:cxn modelId="{03BB8482-4553-4C96-BB16-3216795B2268}" type="presParOf" srcId="{8403AF4D-C8E8-4E88-A56A-933842632B0B}" destId="{29B99915-B2E4-43A6-9953-1061794353F8}" srcOrd="1" destOrd="0" presId="urn:microsoft.com/office/officeart/2005/8/layout/hierarchy1"/>
    <dgm:cxn modelId="{640D48AD-4F3E-45CD-BD79-B393BF50C02B}" type="presParOf" srcId="{AB2559C2-FE9C-4593-BC8A-D7375BE298B3}" destId="{9160A62C-8964-4DC3-8B5A-0AD153C52666}" srcOrd="1" destOrd="0" presId="urn:microsoft.com/office/officeart/2005/8/layout/hierarchy1"/>
    <dgm:cxn modelId="{2B253E91-427A-4DA4-BE41-B8891B976564}" type="presParOf" srcId="{9160A62C-8964-4DC3-8B5A-0AD153C52666}" destId="{EE3F37FD-8451-4C82-9C62-20A0F7034482}" srcOrd="0" destOrd="0" presId="urn:microsoft.com/office/officeart/2005/8/layout/hierarchy1"/>
    <dgm:cxn modelId="{2D7CF421-4D8E-4B3D-ADA7-29C227E6F254}" type="presParOf" srcId="{9160A62C-8964-4DC3-8B5A-0AD153C52666}" destId="{E5EB7A01-7F82-41BE-8B36-65E2EBBCB04A}" srcOrd="1" destOrd="0" presId="urn:microsoft.com/office/officeart/2005/8/layout/hierarchy1"/>
    <dgm:cxn modelId="{6BE19A7E-1745-49EE-B77E-D486CDEC870B}" type="presParOf" srcId="{E5EB7A01-7F82-41BE-8B36-65E2EBBCB04A}" destId="{FD37087D-0EA2-4C53-98E6-EB531BE6A850}" srcOrd="0" destOrd="0" presId="urn:microsoft.com/office/officeart/2005/8/layout/hierarchy1"/>
    <dgm:cxn modelId="{56C77050-53E6-4E62-8726-E5092238F591}" type="presParOf" srcId="{FD37087D-0EA2-4C53-98E6-EB531BE6A850}" destId="{B413B00B-F565-4D57-9BA8-ACC07703AA39}" srcOrd="0" destOrd="0" presId="urn:microsoft.com/office/officeart/2005/8/layout/hierarchy1"/>
    <dgm:cxn modelId="{49DF04FE-7221-46C1-9E9F-D8BD481494E3}" type="presParOf" srcId="{FD37087D-0EA2-4C53-98E6-EB531BE6A850}" destId="{0974863E-2C7F-460D-A300-7C37AFCAFA98}" srcOrd="1" destOrd="0" presId="urn:microsoft.com/office/officeart/2005/8/layout/hierarchy1"/>
    <dgm:cxn modelId="{B82F98DA-4218-43E7-800A-B1D1DE9A8A11}" type="presParOf" srcId="{E5EB7A01-7F82-41BE-8B36-65E2EBBCB04A}" destId="{6678216A-9095-40F8-A4A1-DEA4D60A93BD}" srcOrd="1" destOrd="0" presId="urn:microsoft.com/office/officeart/2005/8/layout/hierarchy1"/>
    <dgm:cxn modelId="{8311F903-67C9-4D57-8E17-69F46CBF12B2}" type="presParOf" srcId="{EAE8CB7D-77A4-4526-B3F9-7994D65CB5C1}" destId="{B2ECE653-A5A6-4875-8DE9-501F5AB1721D}" srcOrd="8" destOrd="0" presId="urn:microsoft.com/office/officeart/2005/8/layout/hierarchy1"/>
    <dgm:cxn modelId="{1DF57297-3AE3-406E-888F-D90397522DB9}" type="presParOf" srcId="{EAE8CB7D-77A4-4526-B3F9-7994D65CB5C1}" destId="{E29B6DB0-A3C2-4D4B-9B8E-852C44470A29}" srcOrd="9" destOrd="0" presId="urn:microsoft.com/office/officeart/2005/8/layout/hierarchy1"/>
    <dgm:cxn modelId="{E14AE115-FCD5-41C6-B5D4-A6C85C2C00FD}" type="presParOf" srcId="{E29B6DB0-A3C2-4D4B-9B8E-852C44470A29}" destId="{3D5334BC-A538-46FE-AC89-3FA0BAD5AF41}" srcOrd="0" destOrd="0" presId="urn:microsoft.com/office/officeart/2005/8/layout/hierarchy1"/>
    <dgm:cxn modelId="{656158FB-2C33-4168-BA79-E81718395F7D}" type="presParOf" srcId="{3D5334BC-A538-46FE-AC89-3FA0BAD5AF41}" destId="{F0690AE5-3E4A-46CE-8915-E2CFF3D373F4}" srcOrd="0" destOrd="0" presId="urn:microsoft.com/office/officeart/2005/8/layout/hierarchy1"/>
    <dgm:cxn modelId="{75A609D4-06FA-4B50-B075-0260BC919613}" type="presParOf" srcId="{3D5334BC-A538-46FE-AC89-3FA0BAD5AF41}" destId="{2E011F3D-A839-407A-90A9-0A246D3C3F3B}" srcOrd="1" destOrd="0" presId="urn:microsoft.com/office/officeart/2005/8/layout/hierarchy1"/>
    <dgm:cxn modelId="{C5FF493B-D866-4761-AA78-C1991F159B75}" type="presParOf" srcId="{E29B6DB0-A3C2-4D4B-9B8E-852C44470A29}" destId="{9C6D4E18-2629-4536-8397-7F980A93A8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12D0B6-C03D-4C34-BFDF-71BB6BB2C9C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0CF0C780-F734-47BF-932E-C86F02FEA61B}">
      <dgm:prSet phldrT="[Text]"/>
      <dgm:spPr/>
      <dgm:t>
        <a:bodyPr/>
        <a:lstStyle/>
        <a:p>
          <a:r>
            <a:rPr lang="en-NZ" dirty="0" smtClean="0"/>
            <a:t>Driver diverted attention</a:t>
          </a:r>
          <a:endParaRPr lang="en-NZ" dirty="0"/>
        </a:p>
      </dgm:t>
    </dgm:pt>
    <dgm:pt modelId="{533CB915-8F65-4D89-B986-58D32F4A5C29}" type="parTrans" cxnId="{8B3B8D19-36AF-4CCC-836D-DEAEB6FF6C46}">
      <dgm:prSet/>
      <dgm:spPr/>
      <dgm:t>
        <a:bodyPr/>
        <a:lstStyle/>
        <a:p>
          <a:endParaRPr lang="en-NZ"/>
        </a:p>
      </dgm:t>
    </dgm:pt>
    <dgm:pt modelId="{AA5BCF14-FA76-4F70-92C7-3D60E258C671}" type="sibTrans" cxnId="{8B3B8D19-36AF-4CCC-836D-DEAEB6FF6C46}">
      <dgm:prSet/>
      <dgm:spPr/>
      <dgm:t>
        <a:bodyPr/>
        <a:lstStyle/>
        <a:p>
          <a:endParaRPr lang="en-NZ"/>
        </a:p>
      </dgm:t>
    </dgm:pt>
    <dgm:pt modelId="{EB9D9E66-A247-4140-8779-97EAD000EB0B}">
      <dgm:prSet phldrT="[Text]"/>
      <dgm:spPr/>
      <dgm:t>
        <a:bodyPr/>
        <a:lstStyle/>
        <a:p>
          <a:r>
            <a:rPr lang="en-NZ" dirty="0" smtClean="0"/>
            <a:t>Non-driving related</a:t>
          </a:r>
          <a:endParaRPr lang="en-NZ" dirty="0"/>
        </a:p>
      </dgm:t>
    </dgm:pt>
    <dgm:pt modelId="{4D4F4292-16C0-4D2C-B7CF-E7D02EB5187B}" type="parTrans" cxnId="{E2F9ED77-5CDB-47A7-8CBD-1AB5B3EC20E8}">
      <dgm:prSet/>
      <dgm:spPr/>
      <dgm:t>
        <a:bodyPr/>
        <a:lstStyle/>
        <a:p>
          <a:endParaRPr lang="en-NZ"/>
        </a:p>
      </dgm:t>
    </dgm:pt>
    <dgm:pt modelId="{58A49ED6-56F0-4237-8D3F-788E908DDF1B}" type="sibTrans" cxnId="{E2F9ED77-5CDB-47A7-8CBD-1AB5B3EC20E8}">
      <dgm:prSet/>
      <dgm:spPr/>
      <dgm:t>
        <a:bodyPr/>
        <a:lstStyle/>
        <a:p>
          <a:endParaRPr lang="en-NZ"/>
        </a:p>
      </dgm:t>
    </dgm:pt>
    <dgm:pt modelId="{0F9CB5C4-63A7-486E-96FB-205DAE855D7A}">
      <dgm:prSet phldrT="[Text]"/>
      <dgm:spPr/>
      <dgm:t>
        <a:bodyPr/>
        <a:lstStyle/>
        <a:p>
          <a:r>
            <a:rPr lang="en-NZ" dirty="0" smtClean="0"/>
            <a:t>i.e. competing secondary task activity</a:t>
          </a:r>
          <a:endParaRPr lang="en-NZ" dirty="0"/>
        </a:p>
      </dgm:t>
    </dgm:pt>
    <dgm:pt modelId="{B4ECA7BA-3423-470A-AC24-90D49ECB01E7}" type="parTrans" cxnId="{E0EAB15B-9377-4100-9C7B-BC457F779353}">
      <dgm:prSet/>
      <dgm:spPr/>
      <dgm:t>
        <a:bodyPr/>
        <a:lstStyle/>
        <a:p>
          <a:endParaRPr lang="en-NZ"/>
        </a:p>
      </dgm:t>
    </dgm:pt>
    <dgm:pt modelId="{B0AF646B-F265-42FD-B2A5-3611C6626A17}" type="sibTrans" cxnId="{E0EAB15B-9377-4100-9C7B-BC457F779353}">
      <dgm:prSet/>
      <dgm:spPr/>
      <dgm:t>
        <a:bodyPr/>
        <a:lstStyle/>
        <a:p>
          <a:endParaRPr lang="en-NZ"/>
        </a:p>
      </dgm:t>
    </dgm:pt>
    <dgm:pt modelId="{B7DA7B27-9AAA-4411-9763-93F6B0023B7E}">
      <dgm:prSet phldrT="[Text]"/>
      <dgm:spPr/>
      <dgm:t>
        <a:bodyPr/>
        <a:lstStyle/>
        <a:p>
          <a:r>
            <a:rPr lang="en-NZ" dirty="0" smtClean="0"/>
            <a:t>Driving-related</a:t>
          </a:r>
          <a:endParaRPr lang="en-NZ" dirty="0"/>
        </a:p>
      </dgm:t>
    </dgm:pt>
    <dgm:pt modelId="{512B6DEB-2E6E-459F-882F-A29876235CD5}" type="parTrans" cxnId="{EFBC9B5B-0301-41A6-B6D2-0DA5E6CE9481}">
      <dgm:prSet/>
      <dgm:spPr/>
      <dgm:t>
        <a:bodyPr/>
        <a:lstStyle/>
        <a:p>
          <a:endParaRPr lang="en-NZ"/>
        </a:p>
      </dgm:t>
    </dgm:pt>
    <dgm:pt modelId="{A362A86D-2719-4D57-A134-F16D8CBF3177}" type="sibTrans" cxnId="{EFBC9B5B-0301-41A6-B6D2-0DA5E6CE9481}">
      <dgm:prSet/>
      <dgm:spPr/>
      <dgm:t>
        <a:bodyPr/>
        <a:lstStyle/>
        <a:p>
          <a:endParaRPr lang="en-NZ"/>
        </a:p>
      </dgm:t>
    </dgm:pt>
    <dgm:pt modelId="{5467762A-97C3-426E-8A17-0DA68E9FEE18}">
      <dgm:prSet phldrT="[Text]"/>
      <dgm:spPr/>
      <dgm:t>
        <a:bodyPr/>
        <a:lstStyle/>
        <a:p>
          <a:r>
            <a:rPr lang="en-NZ" dirty="0" smtClean="0"/>
            <a:t>includes internal thought</a:t>
          </a:r>
          <a:endParaRPr lang="en-NZ" dirty="0"/>
        </a:p>
      </dgm:t>
    </dgm:pt>
    <dgm:pt modelId="{88526AF0-40CE-4C33-90F8-3943BEC262FB}" type="parTrans" cxnId="{356E1422-8655-4BF7-9699-F96D63748D13}">
      <dgm:prSet/>
      <dgm:spPr/>
    </dgm:pt>
    <dgm:pt modelId="{0829C263-80EE-4414-B8E0-90F6E097B6D9}" type="sibTrans" cxnId="{356E1422-8655-4BF7-9699-F96D63748D13}">
      <dgm:prSet/>
      <dgm:spPr/>
    </dgm:pt>
    <dgm:pt modelId="{35164B48-1D61-474A-BB07-4F119D41D928}">
      <dgm:prSet phldrT="[Text]"/>
      <dgm:spPr/>
      <dgm:t>
        <a:bodyPr/>
        <a:lstStyle/>
        <a:p>
          <a:r>
            <a:rPr lang="en-NZ" dirty="0" smtClean="0"/>
            <a:t>i.e. less-critical competing  activity</a:t>
          </a:r>
          <a:endParaRPr lang="en-NZ" dirty="0"/>
        </a:p>
      </dgm:t>
    </dgm:pt>
    <dgm:pt modelId="{2E4F6325-AA5C-420B-80A7-BCC54FAF8817}" type="parTrans" cxnId="{A9CC0634-B464-47BA-A69C-F8CE01685E3E}">
      <dgm:prSet/>
      <dgm:spPr/>
    </dgm:pt>
    <dgm:pt modelId="{D9A92FD5-58A8-4468-AFE6-703ECCBA20A8}" type="sibTrans" cxnId="{A9CC0634-B464-47BA-A69C-F8CE01685E3E}">
      <dgm:prSet/>
      <dgm:spPr/>
    </dgm:pt>
    <dgm:pt modelId="{5E438A62-16E0-43E0-8D33-312EB2A99657}">
      <dgm:prSet phldrT="[Text]"/>
      <dgm:spPr/>
      <dgm:t>
        <a:bodyPr/>
        <a:lstStyle/>
        <a:p>
          <a:r>
            <a:rPr lang="en-NZ" dirty="0" smtClean="0"/>
            <a:t>includes internal thought</a:t>
          </a:r>
          <a:endParaRPr lang="en-NZ" dirty="0"/>
        </a:p>
      </dgm:t>
    </dgm:pt>
    <dgm:pt modelId="{337B5B19-01CE-49BC-A205-857BEBE51D2A}" type="parTrans" cxnId="{B9FA823F-F8F9-49A9-BBBF-964F3B4E92D4}">
      <dgm:prSet/>
      <dgm:spPr/>
    </dgm:pt>
    <dgm:pt modelId="{BCB4A744-8C19-440F-B5F3-536CA8E0DB96}" type="sibTrans" cxnId="{B9FA823F-F8F9-49A9-BBBF-964F3B4E92D4}">
      <dgm:prSet/>
      <dgm:spPr/>
    </dgm:pt>
    <dgm:pt modelId="{E9643C9C-A73D-4E67-BB48-5754232B8D93}" type="pres">
      <dgm:prSet presAssocID="{0412D0B6-C03D-4C34-BFDF-71BB6BB2C9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NZ"/>
        </a:p>
      </dgm:t>
    </dgm:pt>
    <dgm:pt modelId="{4293E14E-35F0-4F89-A5D1-7DAB8F1E783C}" type="pres">
      <dgm:prSet presAssocID="{0CF0C780-F734-47BF-932E-C86F02FEA61B}" presName="hierRoot1" presStyleCnt="0"/>
      <dgm:spPr/>
    </dgm:pt>
    <dgm:pt modelId="{9C414306-A51F-4EA7-966E-8CAD11EE7A92}" type="pres">
      <dgm:prSet presAssocID="{0CF0C780-F734-47BF-932E-C86F02FEA61B}" presName="composite" presStyleCnt="0"/>
      <dgm:spPr/>
    </dgm:pt>
    <dgm:pt modelId="{3208F196-466F-4963-AE1F-92548D49B71D}" type="pres">
      <dgm:prSet presAssocID="{0CF0C780-F734-47BF-932E-C86F02FEA61B}" presName="background" presStyleLbl="node0" presStyleIdx="0" presStyleCnt="1"/>
      <dgm:spPr/>
    </dgm:pt>
    <dgm:pt modelId="{E554E0CC-55C4-43CE-97CA-8B5628B85966}" type="pres">
      <dgm:prSet presAssocID="{0CF0C780-F734-47BF-932E-C86F02FEA6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C1E0A641-C76C-4716-B5BE-C58D35190595}" type="pres">
      <dgm:prSet presAssocID="{0CF0C780-F734-47BF-932E-C86F02FEA61B}" presName="hierChild2" presStyleCnt="0"/>
      <dgm:spPr/>
    </dgm:pt>
    <dgm:pt modelId="{EFAFC3DB-F310-4871-86FC-C32688F45573}" type="pres">
      <dgm:prSet presAssocID="{4D4F4292-16C0-4D2C-B7CF-E7D02EB5187B}" presName="Name10" presStyleLbl="parChTrans1D2" presStyleIdx="0" presStyleCnt="2"/>
      <dgm:spPr/>
      <dgm:t>
        <a:bodyPr/>
        <a:lstStyle/>
        <a:p>
          <a:endParaRPr lang="en-NZ"/>
        </a:p>
      </dgm:t>
    </dgm:pt>
    <dgm:pt modelId="{D8C03741-5570-4008-BFE4-FEBA92A64EE1}" type="pres">
      <dgm:prSet presAssocID="{EB9D9E66-A247-4140-8779-97EAD000EB0B}" presName="hierRoot2" presStyleCnt="0"/>
      <dgm:spPr/>
    </dgm:pt>
    <dgm:pt modelId="{5E39E9C6-1CCA-4675-8E5A-4B4D001E1875}" type="pres">
      <dgm:prSet presAssocID="{EB9D9E66-A247-4140-8779-97EAD000EB0B}" presName="composite2" presStyleCnt="0"/>
      <dgm:spPr/>
    </dgm:pt>
    <dgm:pt modelId="{9FBE6847-F671-445F-88F2-C5E15B49F105}" type="pres">
      <dgm:prSet presAssocID="{EB9D9E66-A247-4140-8779-97EAD000EB0B}" presName="background2" presStyleLbl="node2" presStyleIdx="0" presStyleCnt="2"/>
      <dgm:spPr/>
    </dgm:pt>
    <dgm:pt modelId="{D082EBFE-6C9E-42D0-BE26-CA4AF9AFC9CA}" type="pres">
      <dgm:prSet presAssocID="{EB9D9E66-A247-4140-8779-97EAD000EB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EF631E2-C997-43AD-82F9-C49DF0123E4D}" type="pres">
      <dgm:prSet presAssocID="{EB9D9E66-A247-4140-8779-97EAD000EB0B}" presName="hierChild3" presStyleCnt="0"/>
      <dgm:spPr/>
    </dgm:pt>
    <dgm:pt modelId="{C5502348-AE56-4DE0-915D-4B7609988990}" type="pres">
      <dgm:prSet presAssocID="{B4ECA7BA-3423-470A-AC24-90D49ECB01E7}" presName="Name17" presStyleLbl="parChTrans1D3" presStyleIdx="0" presStyleCnt="4"/>
      <dgm:spPr/>
      <dgm:t>
        <a:bodyPr/>
        <a:lstStyle/>
        <a:p>
          <a:endParaRPr lang="en-NZ"/>
        </a:p>
      </dgm:t>
    </dgm:pt>
    <dgm:pt modelId="{84DB324D-4201-48A8-AEF9-30847672E3F5}" type="pres">
      <dgm:prSet presAssocID="{0F9CB5C4-63A7-486E-96FB-205DAE855D7A}" presName="hierRoot3" presStyleCnt="0"/>
      <dgm:spPr/>
    </dgm:pt>
    <dgm:pt modelId="{831C9757-859F-436B-AE5C-041F2C05857D}" type="pres">
      <dgm:prSet presAssocID="{0F9CB5C4-63A7-486E-96FB-205DAE855D7A}" presName="composite3" presStyleCnt="0"/>
      <dgm:spPr/>
    </dgm:pt>
    <dgm:pt modelId="{28EF89E7-108A-4E24-BDC9-685B4E7CED0F}" type="pres">
      <dgm:prSet presAssocID="{0F9CB5C4-63A7-486E-96FB-205DAE855D7A}" presName="background3" presStyleLbl="node3" presStyleIdx="0" presStyleCnt="4"/>
      <dgm:spPr/>
    </dgm:pt>
    <dgm:pt modelId="{D72BF0F5-3088-4705-9502-9618C2AAC75E}" type="pres">
      <dgm:prSet presAssocID="{0F9CB5C4-63A7-486E-96FB-205DAE855D7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D0E9AE9-0473-42E9-80DE-9BFCB04D8A43}" type="pres">
      <dgm:prSet presAssocID="{0F9CB5C4-63A7-486E-96FB-205DAE855D7A}" presName="hierChild4" presStyleCnt="0"/>
      <dgm:spPr/>
    </dgm:pt>
    <dgm:pt modelId="{BABA3EAF-FC26-489B-9A74-D40D9B850649}" type="pres">
      <dgm:prSet presAssocID="{88526AF0-40CE-4C33-90F8-3943BEC262FB}" presName="Name17" presStyleLbl="parChTrans1D3" presStyleIdx="1" presStyleCnt="4"/>
      <dgm:spPr/>
    </dgm:pt>
    <dgm:pt modelId="{19C1A85B-3843-44B6-AA46-F536A4849ACA}" type="pres">
      <dgm:prSet presAssocID="{5467762A-97C3-426E-8A17-0DA68E9FEE18}" presName="hierRoot3" presStyleCnt="0"/>
      <dgm:spPr/>
    </dgm:pt>
    <dgm:pt modelId="{D95C1153-329F-4022-BA5B-0DC1379E9C87}" type="pres">
      <dgm:prSet presAssocID="{5467762A-97C3-426E-8A17-0DA68E9FEE18}" presName="composite3" presStyleCnt="0"/>
      <dgm:spPr/>
    </dgm:pt>
    <dgm:pt modelId="{E3820EBA-EC65-47DD-9FD3-505B7C34243D}" type="pres">
      <dgm:prSet presAssocID="{5467762A-97C3-426E-8A17-0DA68E9FEE18}" presName="background3" presStyleLbl="node3" presStyleIdx="1" presStyleCnt="4"/>
      <dgm:spPr/>
    </dgm:pt>
    <dgm:pt modelId="{D60561DC-0427-4F59-B0EB-B09D9E9DEB39}" type="pres">
      <dgm:prSet presAssocID="{5467762A-97C3-426E-8A17-0DA68E9FEE1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599DA4F-13F2-4773-B520-3638926BF3D3}" type="pres">
      <dgm:prSet presAssocID="{5467762A-97C3-426E-8A17-0DA68E9FEE18}" presName="hierChild4" presStyleCnt="0"/>
      <dgm:spPr/>
    </dgm:pt>
    <dgm:pt modelId="{98D936D4-94FE-4D0F-9943-859D20F4570C}" type="pres">
      <dgm:prSet presAssocID="{512B6DEB-2E6E-459F-882F-A29876235CD5}" presName="Name10" presStyleLbl="parChTrans1D2" presStyleIdx="1" presStyleCnt="2"/>
      <dgm:spPr/>
      <dgm:t>
        <a:bodyPr/>
        <a:lstStyle/>
        <a:p>
          <a:endParaRPr lang="en-NZ"/>
        </a:p>
      </dgm:t>
    </dgm:pt>
    <dgm:pt modelId="{CAE80DAC-42BB-4260-B4D7-0A673BA02DE9}" type="pres">
      <dgm:prSet presAssocID="{B7DA7B27-9AAA-4411-9763-93F6B0023B7E}" presName="hierRoot2" presStyleCnt="0"/>
      <dgm:spPr/>
    </dgm:pt>
    <dgm:pt modelId="{7102BA74-CC58-41F5-B998-7285B8DB25D6}" type="pres">
      <dgm:prSet presAssocID="{B7DA7B27-9AAA-4411-9763-93F6B0023B7E}" presName="composite2" presStyleCnt="0"/>
      <dgm:spPr/>
    </dgm:pt>
    <dgm:pt modelId="{23175EF3-0652-4DAA-9022-7D51E9ED99EB}" type="pres">
      <dgm:prSet presAssocID="{B7DA7B27-9AAA-4411-9763-93F6B0023B7E}" presName="background2" presStyleLbl="node2" presStyleIdx="1" presStyleCnt="2"/>
      <dgm:spPr/>
    </dgm:pt>
    <dgm:pt modelId="{6441F5B9-E825-4780-BE78-AC97198652A6}" type="pres">
      <dgm:prSet presAssocID="{B7DA7B27-9AAA-4411-9763-93F6B0023B7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F0CEB474-4ED5-4E1F-A827-F0AE8B346105}" type="pres">
      <dgm:prSet presAssocID="{B7DA7B27-9AAA-4411-9763-93F6B0023B7E}" presName="hierChild3" presStyleCnt="0"/>
      <dgm:spPr/>
    </dgm:pt>
    <dgm:pt modelId="{771B0716-FD18-474F-A6E0-5036E408928E}" type="pres">
      <dgm:prSet presAssocID="{2E4F6325-AA5C-420B-80A7-BCC54FAF8817}" presName="Name17" presStyleLbl="parChTrans1D3" presStyleIdx="2" presStyleCnt="4"/>
      <dgm:spPr/>
    </dgm:pt>
    <dgm:pt modelId="{FA0D6846-93D4-4B88-8439-679A993413EF}" type="pres">
      <dgm:prSet presAssocID="{35164B48-1D61-474A-BB07-4F119D41D928}" presName="hierRoot3" presStyleCnt="0"/>
      <dgm:spPr/>
    </dgm:pt>
    <dgm:pt modelId="{7218D88F-5084-4C7A-A32F-528EA01D402E}" type="pres">
      <dgm:prSet presAssocID="{35164B48-1D61-474A-BB07-4F119D41D928}" presName="composite3" presStyleCnt="0"/>
      <dgm:spPr/>
    </dgm:pt>
    <dgm:pt modelId="{42EC23E3-C437-4889-8BEE-EA69B80D15E2}" type="pres">
      <dgm:prSet presAssocID="{35164B48-1D61-474A-BB07-4F119D41D928}" presName="background3" presStyleLbl="node3" presStyleIdx="2" presStyleCnt="4"/>
      <dgm:spPr/>
    </dgm:pt>
    <dgm:pt modelId="{CE90A20E-3CFB-4B83-A96E-E17E5D215AF4}" type="pres">
      <dgm:prSet presAssocID="{35164B48-1D61-474A-BB07-4F119D41D92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BA32505-E77E-490B-8922-4F149F8E9216}" type="pres">
      <dgm:prSet presAssocID="{35164B48-1D61-474A-BB07-4F119D41D928}" presName="hierChild4" presStyleCnt="0"/>
      <dgm:spPr/>
    </dgm:pt>
    <dgm:pt modelId="{50E69CC4-3F72-467D-BA9C-F63AC367C3C1}" type="pres">
      <dgm:prSet presAssocID="{337B5B19-01CE-49BC-A205-857BEBE51D2A}" presName="Name17" presStyleLbl="parChTrans1D3" presStyleIdx="3" presStyleCnt="4"/>
      <dgm:spPr/>
    </dgm:pt>
    <dgm:pt modelId="{7F89888B-7BC5-4903-B510-03A3994ED972}" type="pres">
      <dgm:prSet presAssocID="{5E438A62-16E0-43E0-8D33-312EB2A99657}" presName="hierRoot3" presStyleCnt="0"/>
      <dgm:spPr/>
    </dgm:pt>
    <dgm:pt modelId="{CF83203D-6017-4AD5-A32F-7BFF161AF992}" type="pres">
      <dgm:prSet presAssocID="{5E438A62-16E0-43E0-8D33-312EB2A99657}" presName="composite3" presStyleCnt="0"/>
      <dgm:spPr/>
    </dgm:pt>
    <dgm:pt modelId="{D394C460-D3E5-4DF3-BC44-8079283C3E43}" type="pres">
      <dgm:prSet presAssocID="{5E438A62-16E0-43E0-8D33-312EB2A99657}" presName="background3" presStyleLbl="node3" presStyleIdx="3" presStyleCnt="4"/>
      <dgm:spPr/>
    </dgm:pt>
    <dgm:pt modelId="{387B0F2B-F933-40C2-9488-4FA4CDA6A375}" type="pres">
      <dgm:prSet presAssocID="{5E438A62-16E0-43E0-8D33-312EB2A9965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E6444428-8695-474E-8F4B-AE20026D3A6E}" type="pres">
      <dgm:prSet presAssocID="{5E438A62-16E0-43E0-8D33-312EB2A99657}" presName="hierChild4" presStyleCnt="0"/>
      <dgm:spPr/>
    </dgm:pt>
  </dgm:ptLst>
  <dgm:cxnLst>
    <dgm:cxn modelId="{E534630B-45EF-4183-A235-594A22D5F619}" type="presOf" srcId="{B7DA7B27-9AAA-4411-9763-93F6B0023B7E}" destId="{6441F5B9-E825-4780-BE78-AC97198652A6}" srcOrd="0" destOrd="0" presId="urn:microsoft.com/office/officeart/2005/8/layout/hierarchy1"/>
    <dgm:cxn modelId="{905ECC4C-0C8F-475D-9C51-18F2D4F713E2}" type="presOf" srcId="{0412D0B6-C03D-4C34-BFDF-71BB6BB2C9C2}" destId="{E9643C9C-A73D-4E67-BB48-5754232B8D93}" srcOrd="0" destOrd="0" presId="urn:microsoft.com/office/officeart/2005/8/layout/hierarchy1"/>
    <dgm:cxn modelId="{A9CC0634-B464-47BA-A69C-F8CE01685E3E}" srcId="{B7DA7B27-9AAA-4411-9763-93F6B0023B7E}" destId="{35164B48-1D61-474A-BB07-4F119D41D928}" srcOrd="0" destOrd="0" parTransId="{2E4F6325-AA5C-420B-80A7-BCC54FAF8817}" sibTransId="{D9A92FD5-58A8-4468-AFE6-703ECCBA20A8}"/>
    <dgm:cxn modelId="{8B0414AF-B8A0-4AE9-97F7-818538A2EAFC}" type="presOf" srcId="{5467762A-97C3-426E-8A17-0DA68E9FEE18}" destId="{D60561DC-0427-4F59-B0EB-B09D9E9DEB39}" srcOrd="0" destOrd="0" presId="urn:microsoft.com/office/officeart/2005/8/layout/hierarchy1"/>
    <dgm:cxn modelId="{A3CC7E33-4A85-497B-85B5-FECF4A7FD804}" type="presOf" srcId="{337B5B19-01CE-49BC-A205-857BEBE51D2A}" destId="{50E69CC4-3F72-467D-BA9C-F63AC367C3C1}" srcOrd="0" destOrd="0" presId="urn:microsoft.com/office/officeart/2005/8/layout/hierarchy1"/>
    <dgm:cxn modelId="{321C5D4F-631E-4EB0-85FA-2CA31455D612}" type="presOf" srcId="{512B6DEB-2E6E-459F-882F-A29876235CD5}" destId="{98D936D4-94FE-4D0F-9943-859D20F4570C}" srcOrd="0" destOrd="0" presId="urn:microsoft.com/office/officeart/2005/8/layout/hierarchy1"/>
    <dgm:cxn modelId="{064E6568-BD4B-4455-B82E-2E54F1299617}" type="presOf" srcId="{0CF0C780-F734-47BF-932E-C86F02FEA61B}" destId="{E554E0CC-55C4-43CE-97CA-8B5628B85966}" srcOrd="0" destOrd="0" presId="urn:microsoft.com/office/officeart/2005/8/layout/hierarchy1"/>
    <dgm:cxn modelId="{EFBC9B5B-0301-41A6-B6D2-0DA5E6CE9481}" srcId="{0CF0C780-F734-47BF-932E-C86F02FEA61B}" destId="{B7DA7B27-9AAA-4411-9763-93F6B0023B7E}" srcOrd="1" destOrd="0" parTransId="{512B6DEB-2E6E-459F-882F-A29876235CD5}" sibTransId="{A362A86D-2719-4D57-A134-F16D8CBF3177}"/>
    <dgm:cxn modelId="{52D911E8-D3D7-4D13-B983-8973478D9BC4}" type="presOf" srcId="{35164B48-1D61-474A-BB07-4F119D41D928}" destId="{CE90A20E-3CFB-4B83-A96E-E17E5D215AF4}" srcOrd="0" destOrd="0" presId="urn:microsoft.com/office/officeart/2005/8/layout/hierarchy1"/>
    <dgm:cxn modelId="{12AC16C2-F102-41CC-8814-93C94051D537}" type="presOf" srcId="{5E438A62-16E0-43E0-8D33-312EB2A99657}" destId="{387B0F2B-F933-40C2-9488-4FA4CDA6A375}" srcOrd="0" destOrd="0" presId="urn:microsoft.com/office/officeart/2005/8/layout/hierarchy1"/>
    <dgm:cxn modelId="{E2F9ED77-5CDB-47A7-8CBD-1AB5B3EC20E8}" srcId="{0CF0C780-F734-47BF-932E-C86F02FEA61B}" destId="{EB9D9E66-A247-4140-8779-97EAD000EB0B}" srcOrd="0" destOrd="0" parTransId="{4D4F4292-16C0-4D2C-B7CF-E7D02EB5187B}" sibTransId="{58A49ED6-56F0-4237-8D3F-788E908DDF1B}"/>
    <dgm:cxn modelId="{356E1422-8655-4BF7-9699-F96D63748D13}" srcId="{EB9D9E66-A247-4140-8779-97EAD000EB0B}" destId="{5467762A-97C3-426E-8A17-0DA68E9FEE18}" srcOrd="1" destOrd="0" parTransId="{88526AF0-40CE-4C33-90F8-3943BEC262FB}" sibTransId="{0829C263-80EE-4414-B8E0-90F6E097B6D9}"/>
    <dgm:cxn modelId="{9AEF1690-34A9-4B5B-BAF9-F45E35B3A1F3}" type="presOf" srcId="{2E4F6325-AA5C-420B-80A7-BCC54FAF8817}" destId="{771B0716-FD18-474F-A6E0-5036E408928E}" srcOrd="0" destOrd="0" presId="urn:microsoft.com/office/officeart/2005/8/layout/hierarchy1"/>
    <dgm:cxn modelId="{3728D4E7-96EC-4682-9929-AC38B712500D}" type="presOf" srcId="{88526AF0-40CE-4C33-90F8-3943BEC262FB}" destId="{BABA3EAF-FC26-489B-9A74-D40D9B850649}" srcOrd="0" destOrd="0" presId="urn:microsoft.com/office/officeart/2005/8/layout/hierarchy1"/>
    <dgm:cxn modelId="{1828781F-D7A2-497C-8BC3-8DFFF44C2AFE}" type="presOf" srcId="{B4ECA7BA-3423-470A-AC24-90D49ECB01E7}" destId="{C5502348-AE56-4DE0-915D-4B7609988990}" srcOrd="0" destOrd="0" presId="urn:microsoft.com/office/officeart/2005/8/layout/hierarchy1"/>
    <dgm:cxn modelId="{8B3B8D19-36AF-4CCC-836D-DEAEB6FF6C46}" srcId="{0412D0B6-C03D-4C34-BFDF-71BB6BB2C9C2}" destId="{0CF0C780-F734-47BF-932E-C86F02FEA61B}" srcOrd="0" destOrd="0" parTransId="{533CB915-8F65-4D89-B986-58D32F4A5C29}" sibTransId="{AA5BCF14-FA76-4F70-92C7-3D60E258C671}"/>
    <dgm:cxn modelId="{84A2255B-2318-4BEA-B7EA-699C200F4525}" type="presOf" srcId="{EB9D9E66-A247-4140-8779-97EAD000EB0B}" destId="{D082EBFE-6C9E-42D0-BE26-CA4AF9AFC9CA}" srcOrd="0" destOrd="0" presId="urn:microsoft.com/office/officeart/2005/8/layout/hierarchy1"/>
    <dgm:cxn modelId="{F8FFCCD8-F5DA-4BC0-A195-E01AB113D1DA}" type="presOf" srcId="{4D4F4292-16C0-4D2C-B7CF-E7D02EB5187B}" destId="{EFAFC3DB-F310-4871-86FC-C32688F45573}" srcOrd="0" destOrd="0" presId="urn:microsoft.com/office/officeart/2005/8/layout/hierarchy1"/>
    <dgm:cxn modelId="{B9FA823F-F8F9-49A9-BBBF-964F3B4E92D4}" srcId="{B7DA7B27-9AAA-4411-9763-93F6B0023B7E}" destId="{5E438A62-16E0-43E0-8D33-312EB2A99657}" srcOrd="1" destOrd="0" parTransId="{337B5B19-01CE-49BC-A205-857BEBE51D2A}" sibTransId="{BCB4A744-8C19-440F-B5F3-536CA8E0DB96}"/>
    <dgm:cxn modelId="{D60F6C99-F94B-4468-B5DC-684CDD3A00AA}" type="presOf" srcId="{0F9CB5C4-63A7-486E-96FB-205DAE855D7A}" destId="{D72BF0F5-3088-4705-9502-9618C2AAC75E}" srcOrd="0" destOrd="0" presId="urn:microsoft.com/office/officeart/2005/8/layout/hierarchy1"/>
    <dgm:cxn modelId="{E0EAB15B-9377-4100-9C7B-BC457F779353}" srcId="{EB9D9E66-A247-4140-8779-97EAD000EB0B}" destId="{0F9CB5C4-63A7-486E-96FB-205DAE855D7A}" srcOrd="0" destOrd="0" parTransId="{B4ECA7BA-3423-470A-AC24-90D49ECB01E7}" sibTransId="{B0AF646B-F265-42FD-B2A5-3611C6626A17}"/>
    <dgm:cxn modelId="{30E8327C-F998-4842-ADB6-C84476B6A5CC}" type="presParOf" srcId="{E9643C9C-A73D-4E67-BB48-5754232B8D93}" destId="{4293E14E-35F0-4F89-A5D1-7DAB8F1E783C}" srcOrd="0" destOrd="0" presId="urn:microsoft.com/office/officeart/2005/8/layout/hierarchy1"/>
    <dgm:cxn modelId="{DACFCBD3-9819-444E-8BF0-3B31C5B2D7EE}" type="presParOf" srcId="{4293E14E-35F0-4F89-A5D1-7DAB8F1E783C}" destId="{9C414306-A51F-4EA7-966E-8CAD11EE7A92}" srcOrd="0" destOrd="0" presId="urn:microsoft.com/office/officeart/2005/8/layout/hierarchy1"/>
    <dgm:cxn modelId="{4B98F0BC-49ED-41C3-839C-6ACB59E44511}" type="presParOf" srcId="{9C414306-A51F-4EA7-966E-8CAD11EE7A92}" destId="{3208F196-466F-4963-AE1F-92548D49B71D}" srcOrd="0" destOrd="0" presId="urn:microsoft.com/office/officeart/2005/8/layout/hierarchy1"/>
    <dgm:cxn modelId="{276E5608-7E9F-4F4F-B5D2-3B101651B6E3}" type="presParOf" srcId="{9C414306-A51F-4EA7-966E-8CAD11EE7A92}" destId="{E554E0CC-55C4-43CE-97CA-8B5628B85966}" srcOrd="1" destOrd="0" presId="urn:microsoft.com/office/officeart/2005/8/layout/hierarchy1"/>
    <dgm:cxn modelId="{4B1C0BF7-5809-46B1-8521-56ADDA8DA9EB}" type="presParOf" srcId="{4293E14E-35F0-4F89-A5D1-7DAB8F1E783C}" destId="{C1E0A641-C76C-4716-B5BE-C58D35190595}" srcOrd="1" destOrd="0" presId="urn:microsoft.com/office/officeart/2005/8/layout/hierarchy1"/>
    <dgm:cxn modelId="{6E6475A5-E26A-43C0-9233-E323DF03AFD7}" type="presParOf" srcId="{C1E0A641-C76C-4716-B5BE-C58D35190595}" destId="{EFAFC3DB-F310-4871-86FC-C32688F45573}" srcOrd="0" destOrd="0" presId="urn:microsoft.com/office/officeart/2005/8/layout/hierarchy1"/>
    <dgm:cxn modelId="{90F2B0F5-4822-4AEA-A67F-EA4B3DC246EC}" type="presParOf" srcId="{C1E0A641-C76C-4716-B5BE-C58D35190595}" destId="{D8C03741-5570-4008-BFE4-FEBA92A64EE1}" srcOrd="1" destOrd="0" presId="urn:microsoft.com/office/officeart/2005/8/layout/hierarchy1"/>
    <dgm:cxn modelId="{6418C18C-F946-48B7-99F2-6B4020EA56BA}" type="presParOf" srcId="{D8C03741-5570-4008-BFE4-FEBA92A64EE1}" destId="{5E39E9C6-1CCA-4675-8E5A-4B4D001E1875}" srcOrd="0" destOrd="0" presId="urn:microsoft.com/office/officeart/2005/8/layout/hierarchy1"/>
    <dgm:cxn modelId="{077CABE8-F6FC-4E95-85D5-95786744D566}" type="presParOf" srcId="{5E39E9C6-1CCA-4675-8E5A-4B4D001E1875}" destId="{9FBE6847-F671-445F-88F2-C5E15B49F105}" srcOrd="0" destOrd="0" presId="urn:microsoft.com/office/officeart/2005/8/layout/hierarchy1"/>
    <dgm:cxn modelId="{ECC8F5BB-64C9-4893-BD47-C628122654AD}" type="presParOf" srcId="{5E39E9C6-1CCA-4675-8E5A-4B4D001E1875}" destId="{D082EBFE-6C9E-42D0-BE26-CA4AF9AFC9CA}" srcOrd="1" destOrd="0" presId="urn:microsoft.com/office/officeart/2005/8/layout/hierarchy1"/>
    <dgm:cxn modelId="{3EFD6258-8087-4A58-8667-F496E524E862}" type="presParOf" srcId="{D8C03741-5570-4008-BFE4-FEBA92A64EE1}" destId="{AEF631E2-C997-43AD-82F9-C49DF0123E4D}" srcOrd="1" destOrd="0" presId="urn:microsoft.com/office/officeart/2005/8/layout/hierarchy1"/>
    <dgm:cxn modelId="{1B774EE1-ADB6-499A-A339-9859A7F0CC4D}" type="presParOf" srcId="{AEF631E2-C997-43AD-82F9-C49DF0123E4D}" destId="{C5502348-AE56-4DE0-915D-4B7609988990}" srcOrd="0" destOrd="0" presId="urn:microsoft.com/office/officeart/2005/8/layout/hierarchy1"/>
    <dgm:cxn modelId="{FEFA3E68-ACDE-42D8-8CCD-7089889E1484}" type="presParOf" srcId="{AEF631E2-C997-43AD-82F9-C49DF0123E4D}" destId="{84DB324D-4201-48A8-AEF9-30847672E3F5}" srcOrd="1" destOrd="0" presId="urn:microsoft.com/office/officeart/2005/8/layout/hierarchy1"/>
    <dgm:cxn modelId="{1C42B72E-B894-4067-8447-5322D00CA79C}" type="presParOf" srcId="{84DB324D-4201-48A8-AEF9-30847672E3F5}" destId="{831C9757-859F-436B-AE5C-041F2C05857D}" srcOrd="0" destOrd="0" presId="urn:microsoft.com/office/officeart/2005/8/layout/hierarchy1"/>
    <dgm:cxn modelId="{12A52349-7D5B-4147-8915-AE11E4691FB0}" type="presParOf" srcId="{831C9757-859F-436B-AE5C-041F2C05857D}" destId="{28EF89E7-108A-4E24-BDC9-685B4E7CED0F}" srcOrd="0" destOrd="0" presId="urn:microsoft.com/office/officeart/2005/8/layout/hierarchy1"/>
    <dgm:cxn modelId="{909DC27E-5717-4CB9-801D-27878A73CDBE}" type="presParOf" srcId="{831C9757-859F-436B-AE5C-041F2C05857D}" destId="{D72BF0F5-3088-4705-9502-9618C2AAC75E}" srcOrd="1" destOrd="0" presId="urn:microsoft.com/office/officeart/2005/8/layout/hierarchy1"/>
    <dgm:cxn modelId="{895A274F-D157-4394-AA5F-1076D3B68FD1}" type="presParOf" srcId="{84DB324D-4201-48A8-AEF9-30847672E3F5}" destId="{3D0E9AE9-0473-42E9-80DE-9BFCB04D8A43}" srcOrd="1" destOrd="0" presId="urn:microsoft.com/office/officeart/2005/8/layout/hierarchy1"/>
    <dgm:cxn modelId="{5CC5C817-EA23-4E85-B99E-CB2016D9C312}" type="presParOf" srcId="{AEF631E2-C997-43AD-82F9-C49DF0123E4D}" destId="{BABA3EAF-FC26-489B-9A74-D40D9B850649}" srcOrd="2" destOrd="0" presId="urn:microsoft.com/office/officeart/2005/8/layout/hierarchy1"/>
    <dgm:cxn modelId="{86F1D01F-F5BE-49DF-BC67-6CF531AD5265}" type="presParOf" srcId="{AEF631E2-C997-43AD-82F9-C49DF0123E4D}" destId="{19C1A85B-3843-44B6-AA46-F536A4849ACA}" srcOrd="3" destOrd="0" presId="urn:microsoft.com/office/officeart/2005/8/layout/hierarchy1"/>
    <dgm:cxn modelId="{CA4D6C7D-558A-4F9A-A70A-C37CC4A40FFA}" type="presParOf" srcId="{19C1A85B-3843-44B6-AA46-F536A4849ACA}" destId="{D95C1153-329F-4022-BA5B-0DC1379E9C87}" srcOrd="0" destOrd="0" presId="urn:microsoft.com/office/officeart/2005/8/layout/hierarchy1"/>
    <dgm:cxn modelId="{BEBFA563-0375-431D-97AA-228186A8E5A7}" type="presParOf" srcId="{D95C1153-329F-4022-BA5B-0DC1379E9C87}" destId="{E3820EBA-EC65-47DD-9FD3-505B7C34243D}" srcOrd="0" destOrd="0" presId="urn:microsoft.com/office/officeart/2005/8/layout/hierarchy1"/>
    <dgm:cxn modelId="{AF65F9CC-7EF0-4000-89DE-E2D343D06D2E}" type="presParOf" srcId="{D95C1153-329F-4022-BA5B-0DC1379E9C87}" destId="{D60561DC-0427-4F59-B0EB-B09D9E9DEB39}" srcOrd="1" destOrd="0" presId="urn:microsoft.com/office/officeart/2005/8/layout/hierarchy1"/>
    <dgm:cxn modelId="{FA87CD1C-5E98-444C-A779-89AE595C094F}" type="presParOf" srcId="{19C1A85B-3843-44B6-AA46-F536A4849ACA}" destId="{D599DA4F-13F2-4773-B520-3638926BF3D3}" srcOrd="1" destOrd="0" presId="urn:microsoft.com/office/officeart/2005/8/layout/hierarchy1"/>
    <dgm:cxn modelId="{AE80AB8A-207A-416F-B8FE-85C066178F9B}" type="presParOf" srcId="{C1E0A641-C76C-4716-B5BE-C58D35190595}" destId="{98D936D4-94FE-4D0F-9943-859D20F4570C}" srcOrd="2" destOrd="0" presId="urn:microsoft.com/office/officeart/2005/8/layout/hierarchy1"/>
    <dgm:cxn modelId="{5BEB716F-28DD-4065-AB56-A9C96271418A}" type="presParOf" srcId="{C1E0A641-C76C-4716-B5BE-C58D35190595}" destId="{CAE80DAC-42BB-4260-B4D7-0A673BA02DE9}" srcOrd="3" destOrd="0" presId="urn:microsoft.com/office/officeart/2005/8/layout/hierarchy1"/>
    <dgm:cxn modelId="{EBE946E0-FF1B-428F-8286-911DEB28603A}" type="presParOf" srcId="{CAE80DAC-42BB-4260-B4D7-0A673BA02DE9}" destId="{7102BA74-CC58-41F5-B998-7285B8DB25D6}" srcOrd="0" destOrd="0" presId="urn:microsoft.com/office/officeart/2005/8/layout/hierarchy1"/>
    <dgm:cxn modelId="{96066F7F-FCFA-4349-8144-5CFBB54D2AB0}" type="presParOf" srcId="{7102BA74-CC58-41F5-B998-7285B8DB25D6}" destId="{23175EF3-0652-4DAA-9022-7D51E9ED99EB}" srcOrd="0" destOrd="0" presId="urn:microsoft.com/office/officeart/2005/8/layout/hierarchy1"/>
    <dgm:cxn modelId="{50E9AC78-2F94-4C59-AA1C-57B58C3F6E99}" type="presParOf" srcId="{7102BA74-CC58-41F5-B998-7285B8DB25D6}" destId="{6441F5B9-E825-4780-BE78-AC97198652A6}" srcOrd="1" destOrd="0" presId="urn:microsoft.com/office/officeart/2005/8/layout/hierarchy1"/>
    <dgm:cxn modelId="{CE3A6B60-BDA0-475E-B4C8-4FB241B15F39}" type="presParOf" srcId="{CAE80DAC-42BB-4260-B4D7-0A673BA02DE9}" destId="{F0CEB474-4ED5-4E1F-A827-F0AE8B346105}" srcOrd="1" destOrd="0" presId="urn:microsoft.com/office/officeart/2005/8/layout/hierarchy1"/>
    <dgm:cxn modelId="{ABD92D7F-F0C5-4606-9442-86EC56CC4D65}" type="presParOf" srcId="{F0CEB474-4ED5-4E1F-A827-F0AE8B346105}" destId="{771B0716-FD18-474F-A6E0-5036E408928E}" srcOrd="0" destOrd="0" presId="urn:microsoft.com/office/officeart/2005/8/layout/hierarchy1"/>
    <dgm:cxn modelId="{1FCC4D99-2DB1-4AB8-B7DE-8F382C28AB90}" type="presParOf" srcId="{F0CEB474-4ED5-4E1F-A827-F0AE8B346105}" destId="{FA0D6846-93D4-4B88-8439-679A993413EF}" srcOrd="1" destOrd="0" presId="urn:microsoft.com/office/officeart/2005/8/layout/hierarchy1"/>
    <dgm:cxn modelId="{0CFAFE82-204F-4E9A-BCBA-061454E6B1A3}" type="presParOf" srcId="{FA0D6846-93D4-4B88-8439-679A993413EF}" destId="{7218D88F-5084-4C7A-A32F-528EA01D402E}" srcOrd="0" destOrd="0" presId="urn:microsoft.com/office/officeart/2005/8/layout/hierarchy1"/>
    <dgm:cxn modelId="{291A8275-CD0B-4F48-A315-E48B26433116}" type="presParOf" srcId="{7218D88F-5084-4C7A-A32F-528EA01D402E}" destId="{42EC23E3-C437-4889-8BEE-EA69B80D15E2}" srcOrd="0" destOrd="0" presId="urn:microsoft.com/office/officeart/2005/8/layout/hierarchy1"/>
    <dgm:cxn modelId="{57F2C786-DAE2-437E-B6A4-B6CED4AF9E8F}" type="presParOf" srcId="{7218D88F-5084-4C7A-A32F-528EA01D402E}" destId="{CE90A20E-3CFB-4B83-A96E-E17E5D215AF4}" srcOrd="1" destOrd="0" presId="urn:microsoft.com/office/officeart/2005/8/layout/hierarchy1"/>
    <dgm:cxn modelId="{E805359C-D544-4E24-B3A3-A6A8788E45B5}" type="presParOf" srcId="{FA0D6846-93D4-4B88-8439-679A993413EF}" destId="{9BA32505-E77E-490B-8922-4F149F8E9216}" srcOrd="1" destOrd="0" presId="urn:microsoft.com/office/officeart/2005/8/layout/hierarchy1"/>
    <dgm:cxn modelId="{66FB5C0B-5FA2-4289-85E5-CE902E41646F}" type="presParOf" srcId="{F0CEB474-4ED5-4E1F-A827-F0AE8B346105}" destId="{50E69CC4-3F72-467D-BA9C-F63AC367C3C1}" srcOrd="2" destOrd="0" presId="urn:microsoft.com/office/officeart/2005/8/layout/hierarchy1"/>
    <dgm:cxn modelId="{58B2EA3A-8D38-4E20-8360-2234C9094C78}" type="presParOf" srcId="{F0CEB474-4ED5-4E1F-A827-F0AE8B346105}" destId="{7F89888B-7BC5-4903-B510-03A3994ED972}" srcOrd="3" destOrd="0" presId="urn:microsoft.com/office/officeart/2005/8/layout/hierarchy1"/>
    <dgm:cxn modelId="{66389028-C418-4496-9DFB-3E7FA67FA5A8}" type="presParOf" srcId="{7F89888B-7BC5-4903-B510-03A3994ED972}" destId="{CF83203D-6017-4AD5-A32F-7BFF161AF992}" srcOrd="0" destOrd="0" presId="urn:microsoft.com/office/officeart/2005/8/layout/hierarchy1"/>
    <dgm:cxn modelId="{15D5946A-6DFD-423F-9371-2A6AD59D00BE}" type="presParOf" srcId="{CF83203D-6017-4AD5-A32F-7BFF161AF992}" destId="{D394C460-D3E5-4DF3-BC44-8079283C3E43}" srcOrd="0" destOrd="0" presId="urn:microsoft.com/office/officeart/2005/8/layout/hierarchy1"/>
    <dgm:cxn modelId="{FCD1CCC8-9653-44FA-A71C-1C60560FD819}" type="presParOf" srcId="{CF83203D-6017-4AD5-A32F-7BFF161AF992}" destId="{387B0F2B-F933-40C2-9488-4FA4CDA6A375}" srcOrd="1" destOrd="0" presId="urn:microsoft.com/office/officeart/2005/8/layout/hierarchy1"/>
    <dgm:cxn modelId="{83021EDB-7E30-481B-897C-E236E211AA94}" type="presParOf" srcId="{7F89888B-7BC5-4903-B510-03A3994ED972}" destId="{E6444428-8695-474E-8F4B-AE20026D3A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E69CC4-3F72-467D-BA9C-F63AC367C3C1}">
      <dsp:nvSpPr>
        <dsp:cNvPr id="0" name=""/>
        <dsp:cNvSpPr/>
      </dsp:nvSpPr>
      <dsp:spPr>
        <a:xfrm>
          <a:off x="6089421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B0716-FD18-474F-A6E0-5036E408928E}">
      <dsp:nvSpPr>
        <dsp:cNvPr id="0" name=""/>
        <dsp:cNvSpPr/>
      </dsp:nvSpPr>
      <dsp:spPr>
        <a:xfrm>
          <a:off x="5055096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936D4-94FE-4D0F-9943-859D20F4570C}">
      <dsp:nvSpPr>
        <dsp:cNvPr id="0" name=""/>
        <dsp:cNvSpPr/>
      </dsp:nvSpPr>
      <dsp:spPr>
        <a:xfrm>
          <a:off x="4020770" y="1075766"/>
          <a:ext cx="2068651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2068651" y="335450"/>
              </a:lnTo>
              <a:lnTo>
                <a:pt x="2068651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A3EAF-FC26-489B-9A74-D40D9B850649}">
      <dsp:nvSpPr>
        <dsp:cNvPr id="0" name=""/>
        <dsp:cNvSpPr/>
      </dsp:nvSpPr>
      <dsp:spPr>
        <a:xfrm>
          <a:off x="1952118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02348-AE56-4DE0-915D-4B7609988990}">
      <dsp:nvSpPr>
        <dsp:cNvPr id="0" name=""/>
        <dsp:cNvSpPr/>
      </dsp:nvSpPr>
      <dsp:spPr>
        <a:xfrm>
          <a:off x="917793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FC3DB-F310-4871-86FC-C32688F45573}">
      <dsp:nvSpPr>
        <dsp:cNvPr id="0" name=""/>
        <dsp:cNvSpPr/>
      </dsp:nvSpPr>
      <dsp:spPr>
        <a:xfrm>
          <a:off x="1952118" y="1075766"/>
          <a:ext cx="2068651" cy="492245"/>
        </a:xfrm>
        <a:custGeom>
          <a:avLst/>
          <a:gdLst/>
          <a:ahLst/>
          <a:cxnLst/>
          <a:rect l="0" t="0" r="0" b="0"/>
          <a:pathLst>
            <a:path>
              <a:moveTo>
                <a:pt x="2068651" y="0"/>
              </a:moveTo>
              <a:lnTo>
                <a:pt x="2068651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8F196-466F-4963-AE1F-92548D49B71D}">
      <dsp:nvSpPr>
        <dsp:cNvPr id="0" name=""/>
        <dsp:cNvSpPr/>
      </dsp:nvSpPr>
      <dsp:spPr>
        <a:xfrm>
          <a:off x="3174503" y="1007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4E0CC-55C4-43CE-97CA-8B5628B85966}">
      <dsp:nvSpPr>
        <dsp:cNvPr id="0" name=""/>
        <dsp:cNvSpPr/>
      </dsp:nvSpPr>
      <dsp:spPr>
        <a:xfrm>
          <a:off x="3362563" y="17966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Driver diverted attention</a:t>
          </a:r>
          <a:endParaRPr lang="en-NZ" sz="1800" kern="1200" dirty="0"/>
        </a:p>
      </dsp:txBody>
      <dsp:txXfrm>
        <a:off x="3362563" y="179663"/>
        <a:ext cx="1692532" cy="1074758"/>
      </dsp:txXfrm>
    </dsp:sp>
    <dsp:sp modelId="{9FBE6847-F671-445F-88F2-C5E15B49F105}">
      <dsp:nvSpPr>
        <dsp:cNvPr id="0" name=""/>
        <dsp:cNvSpPr/>
      </dsp:nvSpPr>
      <dsp:spPr>
        <a:xfrm>
          <a:off x="1105852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2EBFE-6C9E-42D0-BE26-CA4AF9AFC9CA}">
      <dsp:nvSpPr>
        <dsp:cNvPr id="0" name=""/>
        <dsp:cNvSpPr/>
      </dsp:nvSpPr>
      <dsp:spPr>
        <a:xfrm>
          <a:off x="1293911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Non-driving related</a:t>
          </a:r>
          <a:endParaRPr lang="en-NZ" sz="1800" kern="1200" dirty="0"/>
        </a:p>
      </dsp:txBody>
      <dsp:txXfrm>
        <a:off x="1293911" y="1746667"/>
        <a:ext cx="1692532" cy="1074758"/>
      </dsp:txXfrm>
    </dsp:sp>
    <dsp:sp modelId="{28EF89E7-108A-4E24-BDC9-685B4E7CED0F}">
      <dsp:nvSpPr>
        <dsp:cNvPr id="0" name=""/>
        <dsp:cNvSpPr/>
      </dsp:nvSpPr>
      <dsp:spPr>
        <a:xfrm>
          <a:off x="71526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BF0F5-3088-4705-9502-9618C2AAC75E}">
      <dsp:nvSpPr>
        <dsp:cNvPr id="0" name=""/>
        <dsp:cNvSpPr/>
      </dsp:nvSpPr>
      <dsp:spPr>
        <a:xfrm>
          <a:off x="259586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i.e. competing secondary task activity</a:t>
          </a:r>
          <a:endParaRPr lang="en-NZ" sz="1800" kern="1200" dirty="0"/>
        </a:p>
      </dsp:txBody>
      <dsp:txXfrm>
        <a:off x="259586" y="3313670"/>
        <a:ext cx="1692532" cy="1074758"/>
      </dsp:txXfrm>
    </dsp:sp>
    <dsp:sp modelId="{E3820EBA-EC65-47DD-9FD3-505B7C34243D}">
      <dsp:nvSpPr>
        <dsp:cNvPr id="0" name=""/>
        <dsp:cNvSpPr/>
      </dsp:nvSpPr>
      <dsp:spPr>
        <a:xfrm>
          <a:off x="2140178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561DC-0427-4F59-B0EB-B09D9E9DEB39}">
      <dsp:nvSpPr>
        <dsp:cNvPr id="0" name=""/>
        <dsp:cNvSpPr/>
      </dsp:nvSpPr>
      <dsp:spPr>
        <a:xfrm>
          <a:off x="2328237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includes internal thought</a:t>
          </a:r>
          <a:endParaRPr lang="en-NZ" sz="1800" kern="1200" dirty="0"/>
        </a:p>
      </dsp:txBody>
      <dsp:txXfrm>
        <a:off x="2328237" y="3313670"/>
        <a:ext cx="1692532" cy="1074758"/>
      </dsp:txXfrm>
    </dsp:sp>
    <dsp:sp modelId="{23175EF3-0652-4DAA-9022-7D51E9ED99EB}">
      <dsp:nvSpPr>
        <dsp:cNvPr id="0" name=""/>
        <dsp:cNvSpPr/>
      </dsp:nvSpPr>
      <dsp:spPr>
        <a:xfrm>
          <a:off x="5243155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1F5B9-E825-4780-BE78-AC97198652A6}">
      <dsp:nvSpPr>
        <dsp:cNvPr id="0" name=""/>
        <dsp:cNvSpPr/>
      </dsp:nvSpPr>
      <dsp:spPr>
        <a:xfrm>
          <a:off x="5431214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Driving-related</a:t>
          </a:r>
          <a:endParaRPr lang="en-NZ" sz="1800" kern="1200" dirty="0"/>
        </a:p>
      </dsp:txBody>
      <dsp:txXfrm>
        <a:off x="5431214" y="1746667"/>
        <a:ext cx="1692532" cy="1074758"/>
      </dsp:txXfrm>
    </dsp:sp>
    <dsp:sp modelId="{42EC23E3-C437-4889-8BEE-EA69B80D15E2}">
      <dsp:nvSpPr>
        <dsp:cNvPr id="0" name=""/>
        <dsp:cNvSpPr/>
      </dsp:nvSpPr>
      <dsp:spPr>
        <a:xfrm>
          <a:off x="4208829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0A20E-3CFB-4B83-A96E-E17E5D215AF4}">
      <dsp:nvSpPr>
        <dsp:cNvPr id="0" name=""/>
        <dsp:cNvSpPr/>
      </dsp:nvSpPr>
      <dsp:spPr>
        <a:xfrm>
          <a:off x="4396888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i.e. less-critical competing  activity</a:t>
          </a:r>
          <a:endParaRPr lang="en-NZ" sz="1800" kern="1200" dirty="0"/>
        </a:p>
      </dsp:txBody>
      <dsp:txXfrm>
        <a:off x="4396888" y="3313670"/>
        <a:ext cx="1692532" cy="1074758"/>
      </dsp:txXfrm>
    </dsp:sp>
    <dsp:sp modelId="{D394C460-D3E5-4DF3-BC44-8079283C3E43}">
      <dsp:nvSpPr>
        <dsp:cNvPr id="0" name=""/>
        <dsp:cNvSpPr/>
      </dsp:nvSpPr>
      <dsp:spPr>
        <a:xfrm>
          <a:off x="6277481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B0F2B-F933-40C2-9488-4FA4CDA6A375}">
      <dsp:nvSpPr>
        <dsp:cNvPr id="0" name=""/>
        <dsp:cNvSpPr/>
      </dsp:nvSpPr>
      <dsp:spPr>
        <a:xfrm>
          <a:off x="6465540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includes internal thought</a:t>
          </a:r>
          <a:endParaRPr lang="en-NZ" sz="1800" kern="1200" dirty="0"/>
        </a:p>
      </dsp:txBody>
      <dsp:txXfrm>
        <a:off x="6465540" y="3313670"/>
        <a:ext cx="1692532" cy="10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EAB9B-6C54-4DA4-A021-ED3BDF7A5FAE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DF02C-BE02-42D0-91EA-CFA6F51290F2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.gordon@alac.org.n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NZ" dirty="0" smtClean="0"/>
              <a:t>Driver distraction and inattention: What are they?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776864" cy="20406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NZ" sz="2800" dirty="0" smtClean="0"/>
              <a:t>Dr Craig Gordon</a:t>
            </a:r>
          </a:p>
          <a:p>
            <a:pPr algn="l"/>
            <a:r>
              <a:rPr lang="en-NZ" sz="2800" dirty="0" smtClean="0"/>
              <a:t>Alcohol Advisory Council of New Zealand</a:t>
            </a:r>
          </a:p>
          <a:p>
            <a:pPr algn="l"/>
            <a:r>
              <a:rPr lang="en-NZ" sz="2800" dirty="0" smtClean="0">
                <a:hlinkClick r:id="rId2"/>
              </a:rPr>
              <a:t>c.gordon@alac.org.nz</a:t>
            </a:r>
            <a:endParaRPr lang="en-NZ" sz="2800" dirty="0" smtClean="0"/>
          </a:p>
          <a:p>
            <a:pPr algn="l"/>
            <a:endParaRPr lang="en-NZ" dirty="0" smtClean="0"/>
          </a:p>
          <a:p>
            <a:pPr algn="l"/>
            <a:r>
              <a:rPr lang="en-NZ" sz="2800" dirty="0" smtClean="0"/>
              <a:t>Presentation at AA Research Foundation Research Symposium,  5-6</a:t>
            </a:r>
            <a:r>
              <a:rPr lang="en-NZ" sz="2800" baseline="30000" dirty="0" smtClean="0"/>
              <a:t>th</a:t>
            </a:r>
            <a:r>
              <a:rPr lang="en-NZ" sz="2800" dirty="0" smtClean="0"/>
              <a:t> September, 2011, Wellington, NZ </a:t>
            </a:r>
          </a:p>
          <a:p>
            <a:pPr algn="l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International 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NZ" dirty="0" smtClean="0"/>
              <a:t>Driver distraction practice in 16 countries</a:t>
            </a:r>
          </a:p>
          <a:p>
            <a:pPr lvl="2"/>
            <a:r>
              <a:rPr lang="en-NZ" dirty="0" smtClean="0"/>
              <a:t>Most countries exclude fatigue or sleeping as distracted driving</a:t>
            </a:r>
          </a:p>
          <a:p>
            <a:pPr lvl="2"/>
            <a:endParaRPr lang="en-NZ" sz="800" dirty="0" smtClean="0"/>
          </a:p>
          <a:p>
            <a:pPr lvl="2"/>
            <a:r>
              <a:rPr lang="en-NZ" dirty="0" smtClean="0"/>
              <a:t>4 countries include emotional distress/elation as distraction BUT 11 countries exclude emotional distress/elation as distracted driving (including NZ) </a:t>
            </a:r>
          </a:p>
          <a:p>
            <a:pPr lvl="2">
              <a:buNone/>
            </a:pPr>
            <a:endParaRPr lang="en-NZ" sz="800" dirty="0" smtClean="0"/>
          </a:p>
          <a:p>
            <a:pPr lvl="2"/>
            <a:r>
              <a:rPr lang="en-NZ" dirty="0" smtClean="0"/>
              <a:t>4 countries include emotional distress/elation as inattention</a:t>
            </a:r>
          </a:p>
          <a:p>
            <a:pPr lvl="2"/>
            <a:endParaRPr lang="en-NZ" dirty="0" smtClean="0"/>
          </a:p>
          <a:p>
            <a:pPr lvl="2"/>
            <a:endParaRPr lang="en-NZ" dirty="0" smtClean="0"/>
          </a:p>
          <a:p>
            <a:pPr lvl="2">
              <a:buNone/>
            </a:pPr>
            <a:r>
              <a:rPr lang="en-NZ" dirty="0" smtClean="0"/>
              <a:t>NHTSA (2010b)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Driver inattention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NZ" dirty="0" smtClean="0"/>
              <a:t>Narrowly defined as ‘internal thought’,</a:t>
            </a:r>
          </a:p>
          <a:p>
            <a:pPr>
              <a:buNone/>
            </a:pPr>
            <a:r>
              <a:rPr lang="en-NZ" dirty="0" smtClean="0"/>
              <a:t>or</a:t>
            </a:r>
          </a:p>
          <a:p>
            <a:r>
              <a:rPr lang="en-NZ" dirty="0" smtClean="0"/>
              <a:t>Covers many different elements that can include:</a:t>
            </a:r>
          </a:p>
          <a:p>
            <a:pPr lvl="2"/>
            <a:r>
              <a:rPr lang="en-NZ" dirty="0" smtClean="0"/>
              <a:t>A lack of attention</a:t>
            </a:r>
          </a:p>
          <a:p>
            <a:pPr lvl="2"/>
            <a:r>
              <a:rPr lang="en-NZ" dirty="0" smtClean="0"/>
              <a:t>Insufficient attention</a:t>
            </a:r>
          </a:p>
          <a:p>
            <a:pPr lvl="2"/>
            <a:r>
              <a:rPr lang="en-NZ" dirty="0" smtClean="0"/>
              <a:t>Cursory attention</a:t>
            </a:r>
          </a:p>
          <a:p>
            <a:pPr lvl="2"/>
            <a:r>
              <a:rPr lang="en-NZ" dirty="0" smtClean="0"/>
              <a:t>Selection of irrelevant information</a:t>
            </a:r>
          </a:p>
          <a:p>
            <a:pPr lvl="2"/>
            <a:r>
              <a:rPr lang="en-NZ" dirty="0" smtClean="0"/>
              <a:t>Looking away from the forward roadway</a:t>
            </a:r>
          </a:p>
          <a:p>
            <a:pPr lvl="2"/>
            <a:r>
              <a:rPr lang="en-NZ" dirty="0" smtClean="0"/>
              <a:t>Secondary task activities i.e. distraction</a:t>
            </a:r>
          </a:p>
          <a:p>
            <a:pPr lvl="2"/>
            <a:r>
              <a:rPr lang="en-NZ" dirty="0" smtClean="0"/>
              <a:t>Drowsiness and other driver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Driver distraction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Key elements considered in defining distraction</a:t>
            </a:r>
          </a:p>
          <a:p>
            <a:pPr lvl="2"/>
            <a:r>
              <a:rPr lang="en-NZ" dirty="0" smtClean="0"/>
              <a:t>Diversion of attention away from driving</a:t>
            </a:r>
          </a:p>
          <a:p>
            <a:pPr lvl="2"/>
            <a:r>
              <a:rPr lang="en-NZ" dirty="0" smtClean="0"/>
              <a:t>Diverted towards a competing activity, event, person, object</a:t>
            </a:r>
          </a:p>
          <a:p>
            <a:pPr lvl="4"/>
            <a:r>
              <a:rPr lang="en-NZ" dirty="0" smtClean="0"/>
              <a:t>Can be inside or outside the vehicle</a:t>
            </a:r>
          </a:p>
          <a:p>
            <a:pPr lvl="4"/>
            <a:r>
              <a:rPr lang="en-NZ" dirty="0" smtClean="0"/>
              <a:t>Always involves non-driving related activity</a:t>
            </a:r>
          </a:p>
          <a:p>
            <a:pPr lvl="4"/>
            <a:r>
              <a:rPr lang="en-NZ" dirty="0" smtClean="0"/>
              <a:t>Some include driving-related activity</a:t>
            </a:r>
          </a:p>
          <a:p>
            <a:pPr lvl="4"/>
            <a:r>
              <a:rPr lang="en-NZ" dirty="0" smtClean="0"/>
              <a:t>Some exclude internal thought</a:t>
            </a:r>
          </a:p>
          <a:p>
            <a:pPr lvl="2"/>
            <a:r>
              <a:rPr lang="en-NZ" dirty="0" smtClean="0"/>
              <a:t>Competing activity may compel or induce the driver to divert attention</a:t>
            </a:r>
          </a:p>
          <a:p>
            <a:pPr lvl="2"/>
            <a:r>
              <a:rPr lang="en-NZ" dirty="0" smtClean="0"/>
              <a:t>Implicit or explicit assumption that safe driving is adversely affected</a:t>
            </a:r>
          </a:p>
          <a:p>
            <a:pPr lvl="2"/>
            <a:endParaRPr lang="en-NZ" dirty="0" smtClean="0"/>
          </a:p>
          <a:p>
            <a:pPr lvl="2">
              <a:buNone/>
            </a:pPr>
            <a:r>
              <a:rPr lang="en-NZ" dirty="0" smtClean="0"/>
              <a:t>Regan, </a:t>
            </a:r>
            <a:r>
              <a:rPr lang="en-NZ" dirty="0" err="1" smtClean="0"/>
              <a:t>Hallett</a:t>
            </a:r>
            <a:r>
              <a:rPr lang="en-NZ" dirty="0" smtClean="0"/>
              <a:t> &amp; Gordon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Possible Framework</a:t>
            </a:r>
            <a:br>
              <a:rPr lang="en-NZ" dirty="0" smtClean="0"/>
            </a:br>
            <a:r>
              <a:rPr lang="en-NZ" sz="2000" dirty="0" smtClean="0"/>
              <a:t>(Regan, </a:t>
            </a:r>
            <a:r>
              <a:rPr lang="en-NZ" sz="2000" dirty="0" err="1" smtClean="0"/>
              <a:t>Hallett</a:t>
            </a:r>
            <a:r>
              <a:rPr lang="en-NZ" sz="2000" dirty="0" smtClean="0"/>
              <a:t> and Gordon, 2011)</a:t>
            </a:r>
            <a:endParaRPr lang="en-N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r>
              <a:rPr lang="en-NZ" dirty="0" smtClean="0"/>
              <a:t>Driver inattention</a:t>
            </a:r>
          </a:p>
          <a:p>
            <a:endParaRPr lang="en-NZ" sz="1000" dirty="0" smtClean="0"/>
          </a:p>
          <a:p>
            <a:pPr lvl="1"/>
            <a:r>
              <a:rPr lang="en-NZ" dirty="0" smtClean="0"/>
              <a:t>“insufficient, or no attention, to activities critical for safe driving”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Broadly defined, consists of different types of inattention</a:t>
            </a:r>
          </a:p>
          <a:p>
            <a:pPr lvl="2"/>
            <a:r>
              <a:rPr lang="en-NZ" dirty="0" smtClean="0"/>
              <a:t>driver distraction is one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412777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Possible Framework</a:t>
            </a:r>
            <a:br>
              <a:rPr lang="en-NZ" dirty="0" smtClean="0"/>
            </a:br>
            <a:r>
              <a:rPr lang="en-NZ" sz="2000" dirty="0" smtClean="0"/>
              <a:t>(Regan, </a:t>
            </a:r>
            <a:r>
              <a:rPr lang="en-NZ" sz="2000" dirty="0" err="1" smtClean="0"/>
              <a:t>Hallett</a:t>
            </a:r>
            <a:r>
              <a:rPr lang="en-NZ" sz="2000" dirty="0" smtClean="0"/>
              <a:t> and Gordon, 2011)</a:t>
            </a:r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Driver diverted attention</a:t>
            </a:r>
            <a:br>
              <a:rPr lang="en-NZ" dirty="0" smtClean="0"/>
            </a:br>
            <a:r>
              <a:rPr lang="en-NZ" sz="2200" dirty="0" smtClean="0"/>
              <a:t> (Regan, </a:t>
            </a:r>
            <a:r>
              <a:rPr lang="en-NZ" sz="2200" dirty="0" err="1" smtClean="0"/>
              <a:t>Hallett</a:t>
            </a:r>
            <a:r>
              <a:rPr lang="en-NZ" sz="2200" dirty="0" smtClean="0"/>
              <a:t> and Gordon, 2011)</a:t>
            </a:r>
            <a:endParaRPr lang="en-NZ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Driver diverted attention – akin to driver distraction</a:t>
            </a:r>
          </a:p>
          <a:p>
            <a:endParaRPr lang="en-NZ" dirty="0" smtClean="0"/>
          </a:p>
          <a:p>
            <a:r>
              <a:rPr lang="en-NZ" dirty="0" smtClean="0"/>
              <a:t>“The diversion of attention away from activities critical for safe driving </a:t>
            </a:r>
            <a:r>
              <a:rPr lang="en-NZ" u="sng" dirty="0" smtClean="0"/>
              <a:t>toward a competing activity</a:t>
            </a:r>
            <a:r>
              <a:rPr lang="en-NZ" dirty="0" smtClean="0"/>
              <a:t>, which may result in insufficient or no attention to activities critical for safe driving”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Driver Diverted Attention</a:t>
            </a:r>
            <a:br>
              <a:rPr lang="en-NZ" dirty="0" smtClean="0"/>
            </a:br>
            <a:r>
              <a:rPr lang="en-NZ" sz="2200" dirty="0" smtClean="0"/>
              <a:t> (Regan, </a:t>
            </a:r>
            <a:r>
              <a:rPr lang="en-NZ" sz="2200" dirty="0" err="1" smtClean="0"/>
              <a:t>Hallett</a:t>
            </a:r>
            <a:r>
              <a:rPr lang="en-NZ" sz="2200" dirty="0" smtClean="0"/>
              <a:t> and Gordon, 2011)</a:t>
            </a:r>
            <a:endParaRPr lang="en-NZ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role of driver state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Some studies/definitions (but not all) include driver state as inattention</a:t>
            </a:r>
          </a:p>
          <a:p>
            <a:pPr lvl="1"/>
            <a:r>
              <a:rPr lang="en-NZ" dirty="0" smtClean="0"/>
              <a:t>i.e. Fatigue, emotional distress/elation</a:t>
            </a:r>
          </a:p>
          <a:p>
            <a:pPr lvl="1"/>
            <a:r>
              <a:rPr lang="en-NZ" dirty="0" smtClean="0"/>
              <a:t>Question over criteria for inclusion – what about other driver states such as alcohol and drugs? On what basis are some driver states included but other driver states not?</a:t>
            </a:r>
          </a:p>
          <a:p>
            <a:endParaRPr lang="en-NZ" dirty="0" smtClean="0"/>
          </a:p>
          <a:p>
            <a:r>
              <a:rPr lang="en-NZ" dirty="0" smtClean="0"/>
              <a:t>In Regan et al model, treated as:</a:t>
            </a:r>
          </a:p>
          <a:p>
            <a:pPr lvl="1"/>
            <a:r>
              <a:rPr lang="en-NZ" dirty="0" smtClean="0"/>
              <a:t>Factors that give </a:t>
            </a:r>
            <a:r>
              <a:rPr lang="en-NZ" dirty="0" smtClean="0"/>
              <a:t>rise to different forms of inattention </a:t>
            </a:r>
            <a:r>
              <a:rPr lang="en-NZ" dirty="0" smtClean="0"/>
              <a:t>or</a:t>
            </a:r>
          </a:p>
          <a:p>
            <a:pPr lvl="1"/>
            <a:r>
              <a:rPr lang="en-NZ" dirty="0" smtClean="0"/>
              <a:t>Factors that influence </a:t>
            </a:r>
            <a:r>
              <a:rPr lang="en-NZ" dirty="0" smtClean="0"/>
              <a:t>the effects of different forms of </a:t>
            </a:r>
            <a:r>
              <a:rPr lang="en-NZ" dirty="0" smtClean="0"/>
              <a:t>inattention</a:t>
            </a:r>
          </a:p>
          <a:p>
            <a:pPr lvl="1"/>
            <a:r>
              <a:rPr lang="en-NZ" dirty="0" smtClean="0"/>
              <a:t>Specific </a:t>
            </a:r>
            <a:r>
              <a:rPr lang="en-NZ" dirty="0" smtClean="0"/>
              <a:t>state related factors (i.e. </a:t>
            </a:r>
            <a:r>
              <a:rPr lang="en-NZ" dirty="0" err="1" smtClean="0"/>
              <a:t>microsleeps</a:t>
            </a:r>
            <a:r>
              <a:rPr lang="en-NZ" dirty="0" smtClean="0"/>
              <a:t>, eyes closed) </a:t>
            </a:r>
            <a:r>
              <a:rPr lang="en-NZ" dirty="0" smtClean="0"/>
              <a:t>are included </a:t>
            </a:r>
            <a:r>
              <a:rPr lang="en-NZ" dirty="0" smtClean="0"/>
              <a:t>under restricted inattention </a:t>
            </a:r>
          </a:p>
          <a:p>
            <a:pPr lvl="2"/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992"/>
            <a:ext cx="8229600" cy="1143000"/>
          </a:xfrm>
        </p:spPr>
        <p:txBody>
          <a:bodyPr/>
          <a:lstStyle/>
          <a:p>
            <a:r>
              <a:rPr lang="en-NZ" dirty="0" smtClean="0"/>
              <a:t>Key Points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en-NZ" dirty="0" smtClean="0"/>
              <a:t>Different opinions about what distraction and inattention are and how they are defined</a:t>
            </a:r>
          </a:p>
          <a:p>
            <a:endParaRPr lang="en-NZ" dirty="0" smtClean="0"/>
          </a:p>
          <a:p>
            <a:r>
              <a:rPr lang="en-NZ" dirty="0" smtClean="0"/>
              <a:t>We propose (Regan, </a:t>
            </a:r>
            <a:r>
              <a:rPr lang="en-NZ" dirty="0" err="1" smtClean="0"/>
              <a:t>Hallett</a:t>
            </a:r>
            <a:r>
              <a:rPr lang="en-NZ" dirty="0" smtClean="0"/>
              <a:t> and Gordon)</a:t>
            </a:r>
          </a:p>
          <a:p>
            <a:pPr lvl="1"/>
            <a:r>
              <a:rPr lang="en-NZ" dirty="0" smtClean="0"/>
              <a:t>Inattention has many forms – distraction is one of them, need to discuss what the other forms are</a:t>
            </a:r>
          </a:p>
          <a:p>
            <a:pPr lvl="1"/>
            <a:r>
              <a:rPr lang="en-NZ" dirty="0" smtClean="0"/>
              <a:t>Our framework is part of the discussion</a:t>
            </a:r>
          </a:p>
          <a:p>
            <a:pPr lvl="1"/>
            <a:r>
              <a:rPr lang="en-NZ" dirty="0" smtClean="0"/>
              <a:t>Need to separate out activity from driver state</a:t>
            </a:r>
          </a:p>
          <a:p>
            <a:pPr lvl="1"/>
            <a:r>
              <a:rPr lang="en-NZ" dirty="0" smtClean="0"/>
              <a:t>Acknowledge current tools may not allow us to measure some of the differences in the framework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NZ" dirty="0" smtClean="0"/>
              <a:t>References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373216"/>
          </a:xfrm>
        </p:spPr>
        <p:txBody>
          <a:bodyPr>
            <a:normAutofit fontScale="25000" lnSpcReduction="20000"/>
          </a:bodyPr>
          <a:lstStyle/>
          <a:p>
            <a:endParaRPr lang="en-NZ" dirty="0" smtClean="0"/>
          </a:p>
          <a:p>
            <a:pPr>
              <a:buNone/>
            </a:pPr>
            <a:r>
              <a:rPr lang="en-NZ" sz="4800" dirty="0" err="1" smtClean="0"/>
              <a:t>Ascone</a:t>
            </a:r>
            <a:r>
              <a:rPr lang="en-NZ" sz="4800" dirty="0" smtClean="0"/>
              <a:t>, D., Lindsey, T., &amp; Varghese, C. (2009). An examination of driver distraction as recorded in NHTSA databases. Traffic Safety Facts Research Note DoT HS 811-216. National Highway Traffic Safety Authority.</a:t>
            </a:r>
          </a:p>
          <a:p>
            <a:pPr>
              <a:buNone/>
            </a:pPr>
            <a:r>
              <a:rPr lang="en-NZ" sz="4800" dirty="0" smtClean="0"/>
              <a:t>Craft, R,H., &amp; </a:t>
            </a:r>
            <a:r>
              <a:rPr lang="en-NZ" sz="4800" dirty="0" err="1" smtClean="0"/>
              <a:t>Preslopsky</a:t>
            </a:r>
            <a:r>
              <a:rPr lang="en-NZ" sz="4800" dirty="0" smtClean="0"/>
              <a:t>, B. (2009). Driver distraction and inattention in the USA large truck and national motor vehicle crash causation studies. Paper presented at the First International Conference on Driver Distraction and Inattention (28-29 September).</a:t>
            </a:r>
          </a:p>
          <a:p>
            <a:pPr>
              <a:buNone/>
            </a:pPr>
            <a:r>
              <a:rPr lang="en-NZ" sz="4800" dirty="0" err="1" smtClean="0"/>
              <a:t>Dingus</a:t>
            </a:r>
            <a:r>
              <a:rPr lang="en-NZ" sz="4800" dirty="0" smtClean="0"/>
              <a:t>, T., et al. (2006). The 100-car naturalistic driving study, Phase II – Results of the 100-car field experiment. Report DoT HS 811-593. National Highway Traffic Safety Authority.</a:t>
            </a:r>
          </a:p>
          <a:p>
            <a:pPr>
              <a:buNone/>
            </a:pPr>
            <a:r>
              <a:rPr lang="en-NZ" sz="4800" dirty="0" err="1" smtClean="0"/>
              <a:t>Hedlund</a:t>
            </a:r>
            <a:r>
              <a:rPr lang="en-NZ" sz="4800" dirty="0" smtClean="0"/>
              <a:t>, J., Simpson, H., &amp; Mayhew, D. (2005). International conference on distracting driving: Summary of proceedings and recommendations (2-5 October).</a:t>
            </a:r>
          </a:p>
          <a:p>
            <a:pPr>
              <a:buNone/>
            </a:pPr>
            <a:r>
              <a:rPr lang="en-NZ" sz="4800" dirty="0" err="1" smtClean="0"/>
              <a:t>Hoel</a:t>
            </a:r>
            <a:r>
              <a:rPr lang="en-NZ" sz="4800" dirty="0" smtClean="0"/>
              <a:t>, J., </a:t>
            </a:r>
            <a:r>
              <a:rPr lang="en-NZ" sz="4800" dirty="0" err="1" smtClean="0"/>
              <a:t>Jaffard</a:t>
            </a:r>
            <a:r>
              <a:rPr lang="en-NZ" sz="4800" dirty="0" smtClean="0"/>
              <a:t>, M., &amp; Van </a:t>
            </a:r>
            <a:r>
              <a:rPr lang="en-NZ" sz="4800" dirty="0" err="1" smtClean="0"/>
              <a:t>Elslande</a:t>
            </a:r>
            <a:r>
              <a:rPr lang="en-NZ" sz="4800" dirty="0" smtClean="0"/>
              <a:t>, P. (2010). </a:t>
            </a:r>
            <a:r>
              <a:rPr lang="en-NZ" sz="4800" dirty="0" err="1" smtClean="0"/>
              <a:t>Attentional</a:t>
            </a:r>
            <a:r>
              <a:rPr lang="en-NZ" sz="4800" dirty="0" smtClean="0"/>
              <a:t> competition between tasks and its implications. Paper presented at the European Conference on Human Centred Design for Intelligent Transport Systems (29-30 April).</a:t>
            </a:r>
          </a:p>
          <a:p>
            <a:pPr>
              <a:buNone/>
            </a:pPr>
            <a:r>
              <a:rPr lang="en-NZ" sz="4800" dirty="0" err="1" smtClean="0"/>
              <a:t>Klauer</a:t>
            </a:r>
            <a:r>
              <a:rPr lang="en-NZ" sz="4800" dirty="0" smtClean="0"/>
              <a:t>, S., et al. (2006). The impact of driver inattention on near-crash/crash risk: An analysis using the 100-car naturalistic driving study data. Report DoT HS 810-594. National Highway Traffic Safety Authority.</a:t>
            </a:r>
          </a:p>
          <a:p>
            <a:pPr>
              <a:buNone/>
            </a:pPr>
            <a:r>
              <a:rPr lang="en-NZ" sz="4800" dirty="0" smtClean="0"/>
              <a:t>LTCCS Study. (2006). Large truck causation study: Codebook. U.S. Department of Transportation: Federal Motor Vehicle Carrier Safety Administration.</a:t>
            </a:r>
          </a:p>
          <a:p>
            <a:pPr>
              <a:buNone/>
            </a:pPr>
            <a:r>
              <a:rPr lang="en-NZ" sz="4800" dirty="0" smtClean="0"/>
              <a:t>Lee, J.D., Young, K.L., &amp; Regan, M.A. (2008). Defining driver distraction. In Regan, M.A., Lee. J.D., Young, K.L. (Eds.), Driver distraction: Theory, effects and mitigation. CRC Press Taylor &amp; Francis Group.</a:t>
            </a:r>
          </a:p>
          <a:p>
            <a:pPr>
              <a:buNone/>
            </a:pPr>
            <a:r>
              <a:rPr lang="en-NZ" sz="4800" dirty="0" smtClean="0"/>
              <a:t>NHTSA. (2010a). Distracted driving 2009. Traffic Safety Facts Research Note DoT HS 811-379. National Highway Traffic Safety Authority.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r>
              <a:rPr lang="en-NZ" sz="4800" dirty="0" smtClean="0"/>
              <a:t>NHTSA. (2010b). Overview of results from the international traffic safety data and analysis group survey on distracted driving data collection and reporting. Traffic Safety Facts Crash Stats. Report No. DOT HS 811-404. National Highway Traffic Safety Authority.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r>
              <a:rPr lang="en-NZ" sz="4800" dirty="0" smtClean="0"/>
              <a:t>NMVCCS. Study (2008). National motor vehicle crash causation survey: Report to Congress. Report No  DoT HS 811-059. National Highway Traffic Safety Authority.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r>
              <a:rPr lang="en-NZ" sz="4800" dirty="0" err="1" smtClean="0"/>
              <a:t>Stutts</a:t>
            </a:r>
            <a:r>
              <a:rPr lang="en-NZ" sz="4800" dirty="0" smtClean="0"/>
              <a:t>, J., et al. (2005). Guidance for implementation of the AASHTO strategic highway safety plan: Volume 14 – a guide for reducing crashes involving drowsy and distracted drivers. NCHRP Report No 500, Volume 14. Transportation Research Board.</a:t>
            </a:r>
          </a:p>
          <a:p>
            <a:pPr>
              <a:buNone/>
            </a:pPr>
            <a:r>
              <a:rPr lang="en-NZ" sz="4800" dirty="0" smtClean="0"/>
              <a:t>Treat, J.R. (1980). A study of </a:t>
            </a:r>
            <a:r>
              <a:rPr lang="en-NZ" sz="4800" dirty="0" err="1" smtClean="0"/>
              <a:t>precrash</a:t>
            </a:r>
            <a:r>
              <a:rPr lang="en-NZ" sz="4800" dirty="0" smtClean="0"/>
              <a:t> factors involved in traffic accidents. The HSRI Review, 10(1).</a:t>
            </a:r>
          </a:p>
          <a:p>
            <a:pPr>
              <a:buNone/>
            </a:pPr>
            <a:r>
              <a:rPr lang="en-NZ" sz="4800" dirty="0" smtClean="0"/>
              <a:t>Victor, T.W., </a:t>
            </a:r>
            <a:r>
              <a:rPr lang="en-NZ" sz="4800" dirty="0" err="1" smtClean="0"/>
              <a:t>Engstrom</a:t>
            </a:r>
            <a:r>
              <a:rPr lang="en-NZ" sz="4800" dirty="0" smtClean="0"/>
              <a:t>, J., &amp; </a:t>
            </a:r>
            <a:r>
              <a:rPr lang="en-NZ" sz="4800" dirty="0" err="1" smtClean="0"/>
              <a:t>Harbluk</a:t>
            </a:r>
            <a:r>
              <a:rPr lang="en-NZ" sz="4800" dirty="0" smtClean="0"/>
              <a:t>, J.L. (2008). Distraction assessment methods based on visual behaviour and event detection. In Regan, M.A., Lee, J.D., Young, K.L. (Eds.), Driver distraction: Theory, effects and mitigation. CRC Press Taylor &amp; Francis Group.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Acknowledgments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dirty="0" smtClean="0"/>
          </a:p>
          <a:p>
            <a:r>
              <a:rPr lang="en-NZ" dirty="0" smtClean="0"/>
              <a:t>Dr Michael Regan (IFSTTAR, France)</a:t>
            </a:r>
          </a:p>
          <a:p>
            <a:r>
              <a:rPr lang="en-NZ" dirty="0" smtClean="0"/>
              <a:t>Charlene </a:t>
            </a:r>
            <a:r>
              <a:rPr lang="en-NZ" dirty="0" err="1" smtClean="0"/>
              <a:t>Hallett</a:t>
            </a:r>
            <a:r>
              <a:rPr lang="en-NZ" dirty="0" smtClean="0"/>
              <a:t> (Ph.D. Student, IFSTTAR, France)</a:t>
            </a:r>
          </a:p>
          <a:p>
            <a:endParaRPr lang="en-NZ" dirty="0" smtClean="0"/>
          </a:p>
          <a:p>
            <a:r>
              <a:rPr lang="en-NZ" dirty="0" smtClean="0"/>
              <a:t>Information presented based on:</a:t>
            </a:r>
          </a:p>
          <a:p>
            <a:endParaRPr lang="en-NZ" sz="1300" dirty="0" smtClean="0"/>
          </a:p>
          <a:p>
            <a:pPr>
              <a:buNone/>
            </a:pPr>
            <a:r>
              <a:rPr lang="en-NZ" sz="2200" dirty="0" smtClean="0"/>
              <a:t>Regan, M.A., </a:t>
            </a:r>
            <a:r>
              <a:rPr lang="en-NZ" sz="2200" dirty="0" err="1" smtClean="0"/>
              <a:t>Hallett</a:t>
            </a:r>
            <a:r>
              <a:rPr lang="en-NZ" sz="2200" dirty="0" smtClean="0"/>
              <a:t>, C., and Gordon, C. (2011). Driver distraction and driver inattention: Definition, relationship and taxonomy. </a:t>
            </a:r>
            <a:r>
              <a:rPr lang="en-NZ" sz="2200" i="1" dirty="0" smtClean="0"/>
              <a:t>Accident Analysis and Prevention, 43</a:t>
            </a:r>
            <a:r>
              <a:rPr lang="en-NZ" sz="2200" dirty="0" smtClean="0"/>
              <a:t>, pp. 1771-1781.</a:t>
            </a:r>
          </a:p>
          <a:p>
            <a:pPr>
              <a:buNone/>
            </a:pPr>
            <a:endParaRPr lang="en-NZ" sz="2200" dirty="0" smtClean="0"/>
          </a:p>
          <a:p>
            <a:pPr>
              <a:buNone/>
            </a:pPr>
            <a:r>
              <a:rPr lang="en-NZ" sz="2200" dirty="0" smtClean="0"/>
              <a:t>Gordon, C.P., and Regan, M.A. (2011). Driver distraction and inattention and their role in crashes and critical events. In Regan, M.A., Victor, T., and Lee, J.D., (Eds.), Driver </a:t>
            </a:r>
            <a:r>
              <a:rPr lang="en-NZ" sz="2200" i="1" dirty="0" smtClean="0"/>
              <a:t>distraction and inattention: Advances in research and countermeasures</a:t>
            </a:r>
            <a:r>
              <a:rPr lang="en-NZ" sz="2200" dirty="0" smtClean="0"/>
              <a:t>. England, UK: </a:t>
            </a:r>
            <a:r>
              <a:rPr lang="en-NZ" sz="2200" dirty="0" err="1" smtClean="0"/>
              <a:t>Ashgate</a:t>
            </a:r>
            <a:r>
              <a:rPr lang="en-NZ" sz="2200" dirty="0" smtClean="0"/>
              <a:t> (in preparation). 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Some definitions</a:t>
            </a:r>
          </a:p>
          <a:p>
            <a:r>
              <a:rPr lang="en-NZ" dirty="0" smtClean="0"/>
              <a:t>Examples of what studies include</a:t>
            </a:r>
          </a:p>
          <a:p>
            <a:r>
              <a:rPr lang="en-NZ" dirty="0" smtClean="0"/>
              <a:t>Some themes</a:t>
            </a:r>
          </a:p>
          <a:p>
            <a:r>
              <a:rPr lang="en-NZ" dirty="0" smtClean="0"/>
              <a:t>Possible framework</a:t>
            </a:r>
          </a:p>
          <a:p>
            <a:endParaRPr lang="en-NZ" dirty="0" smtClean="0"/>
          </a:p>
          <a:p>
            <a:endParaRPr lang="en-NZ" dirty="0" smtClean="0"/>
          </a:p>
          <a:p>
            <a:pPr>
              <a:buNone/>
            </a:pPr>
            <a:r>
              <a:rPr lang="en-NZ" dirty="0" smtClean="0"/>
              <a:t>*Views expressed are those of the authors and not necessarily Government policy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846"/>
            <a:ext cx="8229600" cy="1143000"/>
          </a:xfrm>
        </p:spPr>
        <p:txBody>
          <a:bodyPr/>
          <a:lstStyle/>
          <a:p>
            <a:r>
              <a:rPr lang="en-NZ" dirty="0" smtClean="0"/>
              <a:t>Inattention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r>
              <a:rPr lang="en-NZ" dirty="0" smtClean="0"/>
              <a:t>“diminished attention to activities critical for safe driving in the </a:t>
            </a:r>
            <a:r>
              <a:rPr lang="en-NZ" u="sng" dirty="0" smtClean="0"/>
              <a:t>absence of a competing activity</a:t>
            </a:r>
            <a:r>
              <a:rPr lang="en-NZ" dirty="0" smtClean="0"/>
              <a:t>” (Lee et al, 2008)</a:t>
            </a:r>
          </a:p>
          <a:p>
            <a:endParaRPr lang="en-NZ" dirty="0" smtClean="0"/>
          </a:p>
          <a:p>
            <a:r>
              <a:rPr lang="en-NZ" dirty="0" smtClean="0"/>
              <a:t>“improper selection of information, either a lack of selection or the selection of irrelevant information” (Victor et al, 2008)</a:t>
            </a:r>
          </a:p>
          <a:p>
            <a:endParaRPr lang="en-NZ" dirty="0" smtClean="0"/>
          </a:p>
          <a:p>
            <a:r>
              <a:rPr lang="en-NZ" dirty="0" smtClean="0"/>
              <a:t>“when the driver’s mind has wandered from the driving task for </a:t>
            </a:r>
            <a:r>
              <a:rPr lang="en-NZ" u="sng" dirty="0" smtClean="0"/>
              <a:t>some non-compelling reason</a:t>
            </a:r>
            <a:r>
              <a:rPr lang="en-NZ" dirty="0" smtClean="0"/>
              <a:t>” (Craft and </a:t>
            </a:r>
            <a:r>
              <a:rPr lang="en-NZ" dirty="0" err="1" smtClean="0"/>
              <a:t>Preslopsky</a:t>
            </a:r>
            <a:r>
              <a:rPr lang="en-NZ" dirty="0" smtClean="0"/>
              <a:t>, 2009)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480"/>
            <a:ext cx="8229600" cy="1143000"/>
          </a:xfrm>
        </p:spPr>
        <p:txBody>
          <a:bodyPr/>
          <a:lstStyle/>
          <a:p>
            <a:r>
              <a:rPr lang="en-NZ" dirty="0" smtClean="0"/>
              <a:t>Distraction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“the diversion of attention away from activities critical for safe driving </a:t>
            </a:r>
            <a:r>
              <a:rPr lang="en-NZ" u="sng" dirty="0" smtClean="0"/>
              <a:t>towards a competing activity</a:t>
            </a:r>
            <a:r>
              <a:rPr lang="en-NZ" dirty="0" smtClean="0"/>
              <a:t>” (Lee et al, 2008)</a:t>
            </a:r>
          </a:p>
          <a:p>
            <a:endParaRPr lang="en-NZ" dirty="0" smtClean="0"/>
          </a:p>
          <a:p>
            <a:r>
              <a:rPr lang="en-NZ" dirty="0" smtClean="0"/>
              <a:t>“diversion of attention from driving, because driver is temporarily focusing on an object, person, task or event </a:t>
            </a:r>
            <a:r>
              <a:rPr lang="en-NZ" u="sng" dirty="0" smtClean="0"/>
              <a:t>not related to driving</a:t>
            </a:r>
            <a:r>
              <a:rPr lang="en-NZ" dirty="0" smtClean="0"/>
              <a:t>” (</a:t>
            </a:r>
            <a:r>
              <a:rPr lang="en-NZ" dirty="0" err="1" smtClean="0"/>
              <a:t>Hedlund</a:t>
            </a:r>
            <a:r>
              <a:rPr lang="en-NZ" dirty="0" smtClean="0"/>
              <a:t> et al, 2005)</a:t>
            </a:r>
          </a:p>
          <a:p>
            <a:endParaRPr lang="en-NZ" dirty="0" smtClean="0"/>
          </a:p>
          <a:p>
            <a:r>
              <a:rPr lang="en-NZ" dirty="0" smtClean="0"/>
              <a:t>“because some event, activity, object or person within [or outside] his vehicle, </a:t>
            </a:r>
            <a:r>
              <a:rPr lang="en-NZ" u="sng" dirty="0" smtClean="0"/>
              <a:t>compelled or induced </a:t>
            </a:r>
            <a:r>
              <a:rPr lang="en-NZ" dirty="0" smtClean="0"/>
              <a:t>the driver’s shifting of attention away from the driving task” (Treat, 1980)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NZ" dirty="0" smtClean="0"/>
              <a:t>NHTSA – GES, FARS, CDS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Inattention includes</a:t>
            </a:r>
          </a:p>
          <a:p>
            <a:pPr lvl="2"/>
            <a:r>
              <a:rPr lang="en-NZ" dirty="0" smtClean="0"/>
              <a:t>Driver distraction</a:t>
            </a:r>
          </a:p>
          <a:p>
            <a:pPr lvl="2"/>
            <a:r>
              <a:rPr lang="en-NZ" dirty="0" smtClean="0"/>
              <a:t>‘Looked but didn’t see’ incidents</a:t>
            </a:r>
          </a:p>
          <a:p>
            <a:pPr lvl="2"/>
            <a:r>
              <a:rPr lang="en-NZ" dirty="0" smtClean="0"/>
              <a:t>Fatigue</a:t>
            </a:r>
          </a:p>
          <a:p>
            <a:pPr lvl="2"/>
            <a:r>
              <a:rPr lang="en-NZ" dirty="0" smtClean="0"/>
              <a:t>Emotional conditions</a:t>
            </a:r>
          </a:p>
          <a:p>
            <a:pPr lvl="2"/>
            <a:r>
              <a:rPr lang="en-NZ" dirty="0" smtClean="0"/>
              <a:t>Physical conditions</a:t>
            </a:r>
          </a:p>
          <a:p>
            <a:endParaRPr lang="en-NZ" dirty="0" smtClean="0"/>
          </a:p>
          <a:p>
            <a:r>
              <a:rPr lang="en-NZ" dirty="0" smtClean="0"/>
              <a:t>Driver distraction</a:t>
            </a:r>
          </a:p>
          <a:p>
            <a:pPr lvl="2"/>
            <a:r>
              <a:rPr lang="en-NZ" dirty="0" smtClean="0"/>
              <a:t>Non-driving related secondary task activity, inside or outside the vehicle</a:t>
            </a:r>
          </a:p>
          <a:p>
            <a:pPr lvl="2"/>
            <a:r>
              <a:rPr lang="en-NZ" dirty="0" smtClean="0"/>
              <a:t>Internal thought – daydreaming, ‘lost in thought’</a:t>
            </a:r>
          </a:p>
          <a:p>
            <a:pPr lvl="2"/>
            <a:endParaRPr lang="en-NZ" dirty="0" smtClean="0"/>
          </a:p>
          <a:p>
            <a:pPr lvl="2">
              <a:buNone/>
            </a:pPr>
            <a:r>
              <a:rPr lang="en-NZ" sz="1800" dirty="0" smtClean="0"/>
              <a:t>NHTSA (2010), </a:t>
            </a:r>
            <a:r>
              <a:rPr lang="en-NZ" sz="1800" dirty="0" err="1" smtClean="0"/>
              <a:t>Stutts</a:t>
            </a:r>
            <a:r>
              <a:rPr lang="en-NZ" sz="1800" dirty="0" smtClean="0"/>
              <a:t> et al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NZ" dirty="0" smtClean="0"/>
              <a:t>In-depth crash studies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en-NZ" dirty="0" smtClean="0"/>
              <a:t>Use human error categories</a:t>
            </a:r>
          </a:p>
          <a:p>
            <a:pPr lvl="2"/>
            <a:r>
              <a:rPr lang="en-NZ" dirty="0" smtClean="0"/>
              <a:t>Recognition error, decision error, performance error and non-performance error</a:t>
            </a:r>
          </a:p>
          <a:p>
            <a:pPr lvl="2">
              <a:buNone/>
            </a:pPr>
            <a:endParaRPr lang="en-NZ" dirty="0" smtClean="0"/>
          </a:p>
          <a:p>
            <a:r>
              <a:rPr lang="en-NZ" dirty="0" smtClean="0"/>
              <a:t>Recognition error category</a:t>
            </a:r>
          </a:p>
          <a:p>
            <a:pPr lvl="2"/>
            <a:r>
              <a:rPr lang="en-NZ" dirty="0" smtClean="0"/>
              <a:t>Inattention –non-driving related internal thought only</a:t>
            </a:r>
          </a:p>
          <a:p>
            <a:pPr lvl="2"/>
            <a:r>
              <a:rPr lang="en-NZ" dirty="0" smtClean="0"/>
              <a:t>Driver distraction – inside and outside the vehicle, non-driving secondary task activity</a:t>
            </a:r>
          </a:p>
          <a:p>
            <a:pPr lvl="2"/>
            <a:r>
              <a:rPr lang="en-NZ" dirty="0" smtClean="0"/>
              <a:t>Inadequate surveillance including ‘looked but didn’t see’</a:t>
            </a:r>
          </a:p>
          <a:p>
            <a:pPr lvl="2"/>
            <a:r>
              <a:rPr lang="en-NZ" dirty="0" smtClean="0"/>
              <a:t>Does not include fatigue or emotional conditions</a:t>
            </a:r>
          </a:p>
          <a:p>
            <a:pPr lvl="2"/>
            <a:endParaRPr lang="en-NZ" dirty="0" smtClean="0"/>
          </a:p>
          <a:p>
            <a:pPr lvl="2">
              <a:buNone/>
            </a:pPr>
            <a:r>
              <a:rPr lang="en-NZ" sz="1800" dirty="0" smtClean="0"/>
              <a:t>Treat (1980); LTCCS Study; NMVCCS Study;</a:t>
            </a:r>
          </a:p>
          <a:p>
            <a:pPr lvl="2">
              <a:buNone/>
            </a:pPr>
            <a:r>
              <a:rPr lang="en-NZ" sz="1800" dirty="0" err="1" smtClean="0"/>
              <a:t>Ascone</a:t>
            </a:r>
            <a:r>
              <a:rPr lang="en-NZ" sz="1800" dirty="0" smtClean="0"/>
              <a:t>, Lindsey &amp; Varghese (2009)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16"/>
            <a:ext cx="8229600" cy="1143000"/>
          </a:xfrm>
        </p:spPr>
        <p:txBody>
          <a:bodyPr/>
          <a:lstStyle/>
          <a:p>
            <a:r>
              <a:rPr lang="en-NZ" dirty="0" smtClean="0"/>
              <a:t>In-depth crash studies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Inattention</a:t>
            </a:r>
          </a:p>
          <a:p>
            <a:pPr lvl="2"/>
            <a:r>
              <a:rPr lang="en-NZ" dirty="0" smtClean="0"/>
              <a:t>interference from internal thought</a:t>
            </a:r>
          </a:p>
          <a:p>
            <a:pPr lvl="2"/>
            <a:endParaRPr lang="en-NZ" dirty="0" smtClean="0"/>
          </a:p>
          <a:p>
            <a:r>
              <a:rPr lang="en-NZ" dirty="0" err="1" smtClean="0"/>
              <a:t>Attentional</a:t>
            </a:r>
            <a:r>
              <a:rPr lang="en-NZ" dirty="0" smtClean="0"/>
              <a:t> competition</a:t>
            </a:r>
          </a:p>
          <a:p>
            <a:pPr lvl="2"/>
            <a:r>
              <a:rPr lang="en-NZ" dirty="0" smtClean="0"/>
              <a:t>interference between tasks relevant for driving</a:t>
            </a:r>
          </a:p>
          <a:p>
            <a:pPr lvl="2"/>
            <a:endParaRPr lang="en-NZ" dirty="0" smtClean="0"/>
          </a:p>
          <a:p>
            <a:r>
              <a:rPr lang="en-NZ" dirty="0" smtClean="0"/>
              <a:t>Distraction</a:t>
            </a:r>
          </a:p>
          <a:p>
            <a:pPr lvl="2"/>
            <a:r>
              <a:rPr lang="en-NZ" dirty="0" smtClean="0"/>
              <a:t>interference from secondary task non-driving related activity</a:t>
            </a:r>
          </a:p>
          <a:p>
            <a:pPr lvl="2"/>
            <a:endParaRPr lang="en-NZ" dirty="0" smtClean="0"/>
          </a:p>
          <a:p>
            <a:pPr lvl="2">
              <a:buNone/>
            </a:pPr>
            <a:r>
              <a:rPr lang="en-NZ" dirty="0" err="1" smtClean="0"/>
              <a:t>Hoel</a:t>
            </a:r>
            <a:r>
              <a:rPr lang="en-NZ" dirty="0" smtClean="0"/>
              <a:t> et al (2010)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Naturalistic observational studies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en-NZ" dirty="0" smtClean="0"/>
              <a:t>Inattention</a:t>
            </a:r>
          </a:p>
          <a:p>
            <a:pPr lvl="2"/>
            <a:r>
              <a:rPr lang="en-NZ" dirty="0" smtClean="0"/>
              <a:t>Secondary task activity (not necessary for performance of primary driving task)</a:t>
            </a:r>
          </a:p>
          <a:p>
            <a:pPr lvl="2"/>
            <a:r>
              <a:rPr lang="en-NZ" dirty="0" smtClean="0"/>
              <a:t>Fatigued or drowsy driving</a:t>
            </a:r>
          </a:p>
          <a:p>
            <a:pPr lvl="2"/>
            <a:r>
              <a:rPr lang="en-NZ" dirty="0" smtClean="0"/>
              <a:t>Driver related inattention to the forward roadway</a:t>
            </a:r>
          </a:p>
          <a:p>
            <a:pPr lvl="5">
              <a:buNone/>
            </a:pPr>
            <a:r>
              <a:rPr lang="en-NZ" dirty="0" smtClean="0"/>
              <a:t>(i.e. checking speedometer, blind spots, mirrors, observing traffic during lane changes, looking for parking spots)</a:t>
            </a:r>
          </a:p>
          <a:p>
            <a:pPr lvl="2"/>
            <a:r>
              <a:rPr lang="en-NZ" dirty="0" smtClean="0"/>
              <a:t>Non-specific eye glance away from the forward roadway</a:t>
            </a:r>
          </a:p>
          <a:p>
            <a:pPr lvl="2">
              <a:buNone/>
            </a:pPr>
            <a:endParaRPr lang="en-NZ" dirty="0" smtClean="0"/>
          </a:p>
          <a:p>
            <a:pPr lvl="2">
              <a:buNone/>
            </a:pPr>
            <a:endParaRPr lang="en-NZ" dirty="0" smtClean="0"/>
          </a:p>
          <a:p>
            <a:pPr lvl="2">
              <a:buNone/>
            </a:pPr>
            <a:r>
              <a:rPr lang="en-NZ" dirty="0" err="1" smtClean="0"/>
              <a:t>Dingus</a:t>
            </a:r>
            <a:r>
              <a:rPr lang="en-NZ" dirty="0" smtClean="0"/>
              <a:t> et al (2006); </a:t>
            </a:r>
            <a:r>
              <a:rPr lang="en-NZ" dirty="0" err="1" smtClean="0"/>
              <a:t>Klauer</a:t>
            </a:r>
            <a:r>
              <a:rPr lang="en-NZ" dirty="0" smtClean="0"/>
              <a:t> et al (2006)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</TotalTime>
  <Words>1615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Driver distraction and inattention: What are they?</vt:lpstr>
      <vt:lpstr>Acknowledgments</vt:lpstr>
      <vt:lpstr>Outline</vt:lpstr>
      <vt:lpstr>Inattention</vt:lpstr>
      <vt:lpstr>Distraction</vt:lpstr>
      <vt:lpstr>NHTSA – GES, FARS, CDS</vt:lpstr>
      <vt:lpstr>In-depth crash studies</vt:lpstr>
      <vt:lpstr>In-depth crash studies (2)</vt:lpstr>
      <vt:lpstr>Naturalistic observational studies</vt:lpstr>
      <vt:lpstr>International overview</vt:lpstr>
      <vt:lpstr>Driver inattention</vt:lpstr>
      <vt:lpstr>Driver distraction</vt:lpstr>
      <vt:lpstr>Possible Framework (Regan, Hallett and Gordon, 2011)</vt:lpstr>
      <vt:lpstr>Possible Framework (Regan, Hallett and Gordon, 2011)</vt:lpstr>
      <vt:lpstr>Driver diverted attention  (Regan, Hallett and Gordon, 2011)</vt:lpstr>
      <vt:lpstr>Driver Diverted Attention  (Regan, Hallett and Gordon, 2011)</vt:lpstr>
      <vt:lpstr>The role of driver state</vt:lpstr>
      <vt:lpstr>Key Points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distraction and inattention in NZ crash analysis system</dc:title>
  <dc:creator>Craig Gordon</dc:creator>
  <cp:lastModifiedBy>craigg</cp:lastModifiedBy>
  <cp:revision>52</cp:revision>
  <dcterms:created xsi:type="dcterms:W3CDTF">2011-08-21T00:17:27Z</dcterms:created>
  <dcterms:modified xsi:type="dcterms:W3CDTF">2011-09-18T23:15:59Z</dcterms:modified>
</cp:coreProperties>
</file>